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slideMasters/_rels/slideMaster4.xml.rels" ContentType="application/vnd.openxmlformats-package.relationships+xml"/>
  <Override PartName="/ppt/notesMasters/notesMaster1.xml" ContentType="application/vnd.openxmlformats-officedocument.presentationml.notesMaster+xml"/>
  <Override PartName="/ppt/notesMasters/_rels/notesMaster1.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53.xml" ContentType="application/vnd.openxmlformats-officedocument.presentationml.notesSlide+xml"/>
  <Override PartName="/ppt/notesSlides/_rels/notesSlide53.xml.rels" ContentType="application/vnd.openxmlformats-package.relationships+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32.xml" ContentType="application/vnd.openxmlformats-officedocument.presentationml.slideLayout+xml"/>
  <Override PartName="/ppt/slideLayouts/slideLayout2.xml" ContentType="application/vnd.openxmlformats-officedocument.presentationml.slideLayout+xml"/>
  <Override PartName="/ppt/slideLayouts/slideLayout33.xml" ContentType="application/vnd.openxmlformats-officedocument.presentationml.slideLayout+xml"/>
  <Override PartName="/ppt/slideLayouts/slideLayout3.xml" ContentType="application/vnd.openxmlformats-officedocument.presentationml.slideLayout+xml"/>
  <Override PartName="/ppt/slideLayouts/slideLayout34.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35.xml" ContentType="application/vnd.openxmlformats-officedocument.presentationml.slideLayout+xml"/>
  <Override PartName="/ppt/slideLayouts/slideLayout6.xml" ContentType="application/vnd.openxmlformats-officedocument.presentationml.slideLayout+xml"/>
  <Override PartName="/ppt/slideLayouts/slideLayout36.xml" ContentType="application/vnd.openxmlformats-officedocument.presentationml.slideLayout+xml"/>
  <Override PartName="/ppt/slideLayouts/slideLayout7.xml" ContentType="application/vnd.openxmlformats-officedocument.presentationml.slideLayout+xml"/>
  <Override PartName="/ppt/slideLayouts/slideLayout37.xml" ContentType="application/vnd.openxmlformats-officedocument.presentationml.slideLayout+xml"/>
  <Override PartName="/ppt/slideLayouts/slideLayout8.xml" ContentType="application/vnd.openxmlformats-officedocument.presentationml.slideLayout+xml"/>
  <Override PartName="/ppt/slideLayouts/slideLayout38.xml" ContentType="application/vnd.openxmlformats-officedocument.presentationml.slideLayout+xml"/>
  <Override PartName="/ppt/slideLayouts/slideLayout9.xml" ContentType="application/vnd.openxmlformats-officedocument.presentationml.slideLayout+xml"/>
  <Override PartName="/ppt/slideLayouts/slideLayout3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_rels/slideLayout31.xml.rels" ContentType="application/vnd.openxmlformats-package.relationships+xml"/>
  <Override PartName="/ppt/slideLayouts/_rels/slideLayout1.xml.rels" ContentType="application/vnd.openxmlformats-package.relationships+xml"/>
  <Override PartName="/ppt/slideLayouts/_rels/slideLayout32.xml.rels" ContentType="application/vnd.openxmlformats-package.relationships+xml"/>
  <Override PartName="/ppt/slideLayouts/_rels/slideLayout2.xml.rels" ContentType="application/vnd.openxmlformats-package.relationships+xml"/>
  <Override PartName="/ppt/slideLayouts/_rels/slideLayout33.xml.rels" ContentType="application/vnd.openxmlformats-package.relationships+xml"/>
  <Override PartName="/ppt/slideLayouts/_rels/slideLayout3.xml.rels" ContentType="application/vnd.openxmlformats-package.relationships+xml"/>
  <Override PartName="/ppt/slideLayouts/_rels/slideLayout34.xml.rels" ContentType="application/vnd.openxmlformats-package.relationships+xml"/>
  <Override PartName="/ppt/slideLayouts/_rels/slideLayout4.xml.rels" ContentType="application/vnd.openxmlformats-package.relationships+xml"/>
  <Override PartName="/ppt/slideLayouts/_rels/slideLayout35.xml.rels" ContentType="application/vnd.openxmlformats-package.relationships+xml"/>
  <Override PartName="/ppt/slideLayouts/_rels/slideLayout5.xml.rels" ContentType="application/vnd.openxmlformats-package.relationships+xml"/>
  <Override PartName="/ppt/slideLayouts/_rels/slideLayout36.xml.rels" ContentType="application/vnd.openxmlformats-package.relationships+xml"/>
  <Override PartName="/ppt/slideLayouts/_rels/slideLayout6.xml.rels" ContentType="application/vnd.openxmlformats-package.relationships+xml"/>
  <Override PartName="/ppt/slideLayouts/_rels/slideLayout37.xml.rels" ContentType="application/vnd.openxmlformats-package.relationships+xml"/>
  <Override PartName="/ppt/slideLayouts/_rels/slideLayout7.xml.rels" ContentType="application/vnd.openxmlformats-package.relationships+xml"/>
  <Override PartName="/ppt/slideLayouts/_rels/slideLayout38.xml.rels" ContentType="application/vnd.openxmlformats-package.relationships+xml"/>
  <Override PartName="/ppt/slideLayouts/_rels/slideLayout8.xml.rels" ContentType="application/vnd.openxmlformats-package.relationships+xml"/>
  <Override PartName="/ppt/slideLayouts/_rels/slideLayout39.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slideLayouts/_rels/slideLayout40.xml.rels" ContentType="application/vnd.openxmlformats-package.relationships+xml"/>
  <Override PartName="/ppt/slideLayouts/_rels/slideLayout41.xml.rels" ContentType="application/vnd.openxmlformats-package.relationships+xml"/>
  <Override PartName="/ppt/slideLayouts/_rels/slideLayout42.xml.rels" ContentType="application/vnd.openxmlformats-package.relationships+xml"/>
  <Override PartName="/ppt/slideLayouts/_rels/slideLayout43.xml.rels" ContentType="application/vnd.openxmlformats-package.relationships+xml"/>
  <Override PartName="/ppt/slideLayouts/_rels/slideLayout44.xml.rels" ContentType="application/vnd.openxmlformats-package.relationships+xml"/>
  <Override PartName="/ppt/slideLayouts/_rels/slideLayout45.xml.rels" ContentType="application/vnd.openxmlformats-package.relationships+xml"/>
  <Override PartName="/ppt/slideLayouts/_rels/slideLayout46.xml.rels" ContentType="application/vnd.openxmlformats-package.relationships+xml"/>
  <Override PartName="/ppt/slideLayouts/_rels/slideLayout47.xml.rels" ContentType="application/vnd.openxmlformats-package.relationships+xml"/>
  <Override PartName="/ppt/slideLayouts/_rels/slideLayout48.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21.xml" ContentType="application/vnd.openxmlformats-officedocument.presentationml.slide+xml"/>
  <Override PartName="/ppt/slides/slide4.xml" ContentType="application/vnd.openxmlformats-officedocument.presentationml.slide+xml"/>
  <Override PartName="/ppt/slides/slide22.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23.xml" ContentType="application/vnd.openxmlformats-officedocument.presentationml.slide+xml"/>
  <Override PartName="/ppt/slides/slide7.xml" ContentType="application/vnd.openxmlformats-officedocument.presentationml.slide+xml"/>
  <Override PartName="/ppt/slides/slide24.xml" ContentType="application/vnd.openxmlformats-officedocument.presentationml.slide+xml"/>
  <Override PartName="/ppt/slides/slide8.xml" ContentType="application/vnd.openxmlformats-officedocument.presentationml.slide+xml"/>
  <Override PartName="/ppt/slides/slide25.xml" ContentType="application/vnd.openxmlformats-officedocument.presentationml.slide+xml"/>
  <Override PartName="/ppt/slides/slide9.xml" ContentType="application/vnd.openxmlformats-officedocument.presentationml.slide+xml"/>
  <Override PartName="/ppt/slides/slide26.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_rels/slide35.xml.rels" ContentType="application/vnd.openxmlformats-package.relationships+xml"/>
  <Override PartName="/ppt/slides/_rels/slide1.xml.rels" ContentType="application/vnd.openxmlformats-package.relationships+xml"/>
  <Override PartName="/ppt/slides/_rels/slide22.xml.rels" ContentType="application/vnd.openxmlformats-package.relationships+xml"/>
  <Override PartName="/ppt/slides/_rels/slide36.xml.rels" ContentType="application/vnd.openxmlformats-package.relationships+xml"/>
  <Override PartName="/ppt/slides/_rels/slide2.xml.rels" ContentType="application/vnd.openxmlformats-package.relationships+xml"/>
  <Override PartName="/ppt/slides/_rels/slide20.xml.rels" ContentType="application/vnd.openxmlformats-package.relationships+xml"/>
  <Override PartName="/ppt/slides/_rels/slide37.xml.rels" ContentType="application/vnd.openxmlformats-package.relationships+xml"/>
  <Override PartName="/ppt/slides/_rels/slide3.xml.rels" ContentType="application/vnd.openxmlformats-package.relationships+xml"/>
  <Override PartName="/ppt/slides/_rels/slide21.xml.rels" ContentType="application/vnd.openxmlformats-package.relationships+xml"/>
  <Override PartName="/ppt/slides/_rels/slide4.xml.rels" ContentType="application/vnd.openxmlformats-package.relationships+xml"/>
  <Override PartName="/ppt/slides/_rels/slide38.xml.rels" ContentType="application/vnd.openxmlformats-package.relationships+xml"/>
  <Override PartName="/ppt/slides/_rels/slide5.xml.rels" ContentType="application/vnd.openxmlformats-package.relationships+xml"/>
  <Override PartName="/ppt/slides/_rels/slide39.xml.rels" ContentType="application/vnd.openxmlformats-package.relationships+xml"/>
  <Override PartName="/ppt/slides/_rels/slide23.xml.rels" ContentType="application/vnd.openxmlformats-package.relationships+xml"/>
  <Override PartName="/ppt/slides/_rels/slide6.xml.rels" ContentType="application/vnd.openxmlformats-package.relationships+xml"/>
  <Override PartName="/ppt/slides/_rels/slide50.xml.rels" ContentType="application/vnd.openxmlformats-package.relationships+xml"/>
  <Override PartName="/ppt/slides/_rels/slide24.xml.rels" ContentType="application/vnd.openxmlformats-package.relationships+xml"/>
  <Override PartName="/ppt/slides/_rels/slide7.xml.rels" ContentType="application/vnd.openxmlformats-package.relationships+xml"/>
  <Override PartName="/ppt/slides/_rels/slide51.xml.rels" ContentType="application/vnd.openxmlformats-package.relationships+xml"/>
  <Override PartName="/ppt/slides/_rels/slide25.xml.rels" ContentType="application/vnd.openxmlformats-package.relationships+xml"/>
  <Override PartName="/ppt/slides/_rels/slide8.xml.rels" ContentType="application/vnd.openxmlformats-package.relationships+xml"/>
  <Override PartName="/ppt/slides/_rels/slide52.xml.rels" ContentType="application/vnd.openxmlformats-package.relationships+xml"/>
  <Override PartName="/ppt/slides/_rels/slide26.xml.rels" ContentType="application/vnd.openxmlformats-package.relationships+xml"/>
  <Override PartName="/ppt/slides/_rels/slide9.xml.rels" ContentType="application/vnd.openxmlformats-package.relationships+xml"/>
  <Override PartName="/ppt/slides/_rels/slide53.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slides/_rels/slide27.xml.rels" ContentType="application/vnd.openxmlformats-package.relationships+xml"/>
  <Override PartName="/ppt/slides/_rels/slide28.xml.rels" ContentType="application/vnd.openxmlformats-package.relationships+xml"/>
  <Override PartName="/ppt/slides/_rels/slide29.xml.rels" ContentType="application/vnd.openxmlformats-package.relationships+xml"/>
  <Override PartName="/ppt/slides/_rels/slide30.xml.rels" ContentType="application/vnd.openxmlformats-package.relationships+xml"/>
  <Override PartName="/ppt/slides/_rels/slide31.xml.rels" ContentType="application/vnd.openxmlformats-package.relationships+xml"/>
  <Override PartName="/ppt/slides/_rels/slide32.xml.rels" ContentType="application/vnd.openxmlformats-package.relationships+xml"/>
  <Override PartName="/ppt/slides/_rels/slide33.xml.rels" ContentType="application/vnd.openxmlformats-package.relationships+xml"/>
  <Override PartName="/ppt/slides/_rels/slide34.xml.rels" ContentType="application/vnd.openxmlformats-package.relationships+xml"/>
  <Override PartName="/ppt/slides/_rels/slide40.xml.rels" ContentType="application/vnd.openxmlformats-package.relationships+xml"/>
  <Override PartName="/ppt/slides/_rels/slide41.xml.rels" ContentType="application/vnd.openxmlformats-package.relationships+xml"/>
  <Override PartName="/ppt/slides/_rels/slide42.xml.rels" ContentType="application/vnd.openxmlformats-package.relationships+xml"/>
  <Override PartName="/ppt/slides/_rels/slide43.xml.rels" ContentType="application/vnd.openxmlformats-package.relationships+xml"/>
  <Override PartName="/ppt/slides/_rels/slide44.xml.rels" ContentType="application/vnd.openxmlformats-package.relationships+xml"/>
  <Override PartName="/ppt/slides/_rels/slide45.xml.rels" ContentType="application/vnd.openxmlformats-package.relationships+xml"/>
  <Override PartName="/ppt/slides/_rels/slide46.xml.rels" ContentType="application/vnd.openxmlformats-package.relationships+xml"/>
  <Override PartName="/ppt/slides/_rels/slide47.xml.rels" ContentType="application/vnd.openxmlformats-package.relationships+xml"/>
  <Override PartName="/ppt/slides/_rels/slide48.xml.rels" ContentType="application/vnd.openxmlformats-package.relationships+xml"/>
  <Override PartName="/ppt/slides/_rels/slide49.xml.rels" ContentType="application/vnd.openxmlformats-package.relationships+xml"/>
  <Override PartName="/ppt/slides/_rels/slide54.xml.rels" ContentType="application/vnd.openxmlformats-package.relationships+xml"/>
  <Override PartName="/ppt/slides/_rels/slide55.xml.rels" ContentType="application/vnd.openxmlformats-package.relationships+xml"/>
  <Override PartName="/ppt/slides/_rels/slide56.xml.rels" ContentType="application/vnd.openxmlformats-package.relationships+xml"/>
  <Override PartName="/ppt/slides/_rels/slide57.xml.rels" ContentType="application/vnd.openxmlformats-package.relationships+xml"/>
  <Override PartName="/ppt/slides/_rels/slide58.xml.rels" ContentType="application/vnd.openxmlformats-package.relationships+xml"/>
  <Override PartName="/ppt/slides/_rels/slide59.xml.rels" ContentType="application/vnd.openxmlformats-package.relationships+xml"/>
  <Override PartName="/ppt/slides/_rels/slide60.xml.rels" ContentType="application/vnd.openxmlformats-package.relationships+xml"/>
  <Override PartName="/ppt/media/image1.png" ContentType="image/png"/>
  <Override PartName="/ppt/_rels/presentation.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 id="295" r:id="rId46"/>
    <p:sldId id="296" r:id="rId47"/>
    <p:sldId id="297" r:id="rId48"/>
    <p:sldId id="298" r:id="rId49"/>
    <p:sldId id="299" r:id="rId50"/>
    <p:sldId id="300" r:id="rId51"/>
    <p:sldId id="301" r:id="rId52"/>
    <p:sldId id="302" r:id="rId53"/>
    <p:sldId id="303" r:id="rId54"/>
    <p:sldId id="304" r:id="rId55"/>
    <p:sldId id="305" r:id="rId56"/>
    <p:sldId id="306" r:id="rId57"/>
    <p:sldId id="307" r:id="rId58"/>
    <p:sldId id="308" r:id="rId59"/>
    <p:sldId id="309" r:id="rId60"/>
    <p:sldId id="310" r:id="rId61"/>
    <p:sldId id="311" r:id="rId62"/>
    <p:sldId id="312" r:id="rId63"/>
    <p:sldId id="313" r:id="rId64"/>
    <p:sldId id="314" r:id="rId65"/>
    <p:sldId id="315" r:id="rId66"/>
  </p:sldIdLst>
  <p:sldSz cx="12192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9" Type="http://schemas.openxmlformats.org/officeDocument/2006/relationships/slide" Target="slides/slide3.xml"/><Relationship Id="rId10" Type="http://schemas.openxmlformats.org/officeDocument/2006/relationships/slide" Target="slides/slide4.xml"/><Relationship Id="rId11" Type="http://schemas.openxmlformats.org/officeDocument/2006/relationships/slide" Target="slides/slide5.xml"/><Relationship Id="rId12" Type="http://schemas.openxmlformats.org/officeDocument/2006/relationships/slide" Target="slides/slide6.xml"/><Relationship Id="rId13" Type="http://schemas.openxmlformats.org/officeDocument/2006/relationships/slide" Target="slides/slide7.xml"/><Relationship Id="rId14" Type="http://schemas.openxmlformats.org/officeDocument/2006/relationships/slide" Target="slides/slide8.xml"/><Relationship Id="rId15" Type="http://schemas.openxmlformats.org/officeDocument/2006/relationships/slide" Target="slides/slide9.xml"/><Relationship Id="rId16" Type="http://schemas.openxmlformats.org/officeDocument/2006/relationships/slide" Target="slides/slide10.xml"/><Relationship Id="rId17" Type="http://schemas.openxmlformats.org/officeDocument/2006/relationships/slide" Target="slides/slide11.xml"/><Relationship Id="rId18" Type="http://schemas.openxmlformats.org/officeDocument/2006/relationships/slide" Target="slides/slide12.xml"/><Relationship Id="rId19" Type="http://schemas.openxmlformats.org/officeDocument/2006/relationships/slide" Target="slides/slide13.xml"/><Relationship Id="rId20" Type="http://schemas.openxmlformats.org/officeDocument/2006/relationships/slide" Target="slides/slide14.xml"/><Relationship Id="rId21" Type="http://schemas.openxmlformats.org/officeDocument/2006/relationships/slide" Target="slides/slide15.xml"/><Relationship Id="rId22" Type="http://schemas.openxmlformats.org/officeDocument/2006/relationships/slide" Target="slides/slide16.xml"/><Relationship Id="rId23" Type="http://schemas.openxmlformats.org/officeDocument/2006/relationships/slide" Target="slides/slide17.xml"/><Relationship Id="rId24" Type="http://schemas.openxmlformats.org/officeDocument/2006/relationships/slide" Target="slides/slide18.xml"/><Relationship Id="rId25" Type="http://schemas.openxmlformats.org/officeDocument/2006/relationships/slide" Target="slides/slide19.xml"/><Relationship Id="rId26" Type="http://schemas.openxmlformats.org/officeDocument/2006/relationships/slide" Target="slides/slide20.xml"/><Relationship Id="rId27" Type="http://schemas.openxmlformats.org/officeDocument/2006/relationships/slide" Target="slides/slide21.xml"/><Relationship Id="rId28" Type="http://schemas.openxmlformats.org/officeDocument/2006/relationships/slide" Target="slides/slide22.xml"/><Relationship Id="rId29" Type="http://schemas.openxmlformats.org/officeDocument/2006/relationships/slide" Target="slides/slide23.xml"/><Relationship Id="rId30" Type="http://schemas.openxmlformats.org/officeDocument/2006/relationships/slide" Target="slides/slide24.xml"/><Relationship Id="rId31" Type="http://schemas.openxmlformats.org/officeDocument/2006/relationships/slide" Target="slides/slide25.xml"/><Relationship Id="rId32" Type="http://schemas.openxmlformats.org/officeDocument/2006/relationships/slide" Target="slides/slide26.xml"/><Relationship Id="rId33" Type="http://schemas.openxmlformats.org/officeDocument/2006/relationships/slide" Target="slides/slide27.xml"/><Relationship Id="rId34" Type="http://schemas.openxmlformats.org/officeDocument/2006/relationships/slide" Target="slides/slide28.xml"/><Relationship Id="rId35" Type="http://schemas.openxmlformats.org/officeDocument/2006/relationships/slide" Target="slides/slide29.xml"/><Relationship Id="rId36" Type="http://schemas.openxmlformats.org/officeDocument/2006/relationships/slide" Target="slides/slide30.xml"/><Relationship Id="rId37" Type="http://schemas.openxmlformats.org/officeDocument/2006/relationships/slide" Target="slides/slide31.xml"/><Relationship Id="rId38" Type="http://schemas.openxmlformats.org/officeDocument/2006/relationships/slide" Target="slides/slide32.xml"/><Relationship Id="rId39" Type="http://schemas.openxmlformats.org/officeDocument/2006/relationships/slide" Target="slides/slide33.xml"/><Relationship Id="rId40" Type="http://schemas.openxmlformats.org/officeDocument/2006/relationships/slide" Target="slides/slide34.xml"/><Relationship Id="rId41" Type="http://schemas.openxmlformats.org/officeDocument/2006/relationships/slide" Target="slides/slide35.xml"/><Relationship Id="rId42" Type="http://schemas.openxmlformats.org/officeDocument/2006/relationships/slide" Target="slides/slide36.xml"/><Relationship Id="rId43" Type="http://schemas.openxmlformats.org/officeDocument/2006/relationships/slide" Target="slides/slide37.xml"/><Relationship Id="rId44" Type="http://schemas.openxmlformats.org/officeDocument/2006/relationships/slide" Target="slides/slide38.xml"/><Relationship Id="rId45" Type="http://schemas.openxmlformats.org/officeDocument/2006/relationships/slide" Target="slides/slide39.xml"/><Relationship Id="rId46" Type="http://schemas.openxmlformats.org/officeDocument/2006/relationships/slide" Target="slides/slide40.xml"/><Relationship Id="rId47" Type="http://schemas.openxmlformats.org/officeDocument/2006/relationships/slide" Target="slides/slide41.xml"/><Relationship Id="rId48" Type="http://schemas.openxmlformats.org/officeDocument/2006/relationships/slide" Target="slides/slide42.xml"/><Relationship Id="rId49" Type="http://schemas.openxmlformats.org/officeDocument/2006/relationships/slide" Target="slides/slide43.xml"/><Relationship Id="rId50" Type="http://schemas.openxmlformats.org/officeDocument/2006/relationships/slide" Target="slides/slide44.xml"/><Relationship Id="rId51" Type="http://schemas.openxmlformats.org/officeDocument/2006/relationships/slide" Target="slides/slide45.xml"/><Relationship Id="rId52" Type="http://schemas.openxmlformats.org/officeDocument/2006/relationships/slide" Target="slides/slide46.xml"/><Relationship Id="rId53" Type="http://schemas.openxmlformats.org/officeDocument/2006/relationships/slide" Target="slides/slide47.xml"/><Relationship Id="rId54" Type="http://schemas.openxmlformats.org/officeDocument/2006/relationships/slide" Target="slides/slide48.xml"/><Relationship Id="rId55" Type="http://schemas.openxmlformats.org/officeDocument/2006/relationships/slide" Target="slides/slide49.xml"/><Relationship Id="rId56" Type="http://schemas.openxmlformats.org/officeDocument/2006/relationships/slide" Target="slides/slide50.xml"/><Relationship Id="rId57" Type="http://schemas.openxmlformats.org/officeDocument/2006/relationships/slide" Target="slides/slide51.xml"/><Relationship Id="rId58" Type="http://schemas.openxmlformats.org/officeDocument/2006/relationships/slide" Target="slides/slide52.xml"/><Relationship Id="rId59" Type="http://schemas.openxmlformats.org/officeDocument/2006/relationships/slide" Target="slides/slide53.xml"/><Relationship Id="rId60" Type="http://schemas.openxmlformats.org/officeDocument/2006/relationships/slide" Target="slides/slide54.xml"/><Relationship Id="rId61" Type="http://schemas.openxmlformats.org/officeDocument/2006/relationships/slide" Target="slides/slide55.xml"/><Relationship Id="rId62" Type="http://schemas.openxmlformats.org/officeDocument/2006/relationships/slide" Target="slides/slide56.xml"/><Relationship Id="rId63" Type="http://schemas.openxmlformats.org/officeDocument/2006/relationships/slide" Target="slides/slide57.xml"/><Relationship Id="rId64" Type="http://schemas.openxmlformats.org/officeDocument/2006/relationships/slide" Target="slides/slide58.xml"/><Relationship Id="rId65" Type="http://schemas.openxmlformats.org/officeDocument/2006/relationships/slide" Target="slides/slide59.xml"/><Relationship Id="rId66" Type="http://schemas.openxmlformats.org/officeDocument/2006/relationships/slide" Target="slides/slide60.xml"/>
</Relationships>
</file>

<file path=ppt/notesMasters/_rels/notesMaster1.xml.rels><?xml version="1.0" encoding="UTF-8"?>
<Relationships xmlns="http://schemas.openxmlformats.org/package/2006/relationships"><Relationship Id="rId1" Type="http://schemas.openxmlformats.org/officeDocument/2006/relationships/theme" Target="../theme/theme5.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7" name="PlaceHolder 1"/>
          <p:cNvSpPr>
            <a:spLocks noGrp="1"/>
          </p:cNvSpPr>
          <p:nvPr>
            <p:ph type="sldImg"/>
          </p:nvPr>
        </p:nvSpPr>
        <p:spPr>
          <a:xfrm>
            <a:off x="216000" y="812520"/>
            <a:ext cx="7127280" cy="4008960"/>
          </a:xfrm>
          <a:prstGeom prst="rect">
            <a:avLst/>
          </a:prstGeom>
        </p:spPr>
        <p:txBody>
          <a:bodyPr lIns="0" rIns="0" tIns="0" bIns="0" anchor="ctr">
            <a:noAutofit/>
          </a:bodyPr>
          <a:p>
            <a:r>
              <a:rPr b="0" lang="en-US" sz="1800" spc="-1" strike="noStrike">
                <a:solidFill>
                  <a:srgbClr val="000000"/>
                </a:solidFill>
                <a:latin typeface="Arial"/>
              </a:rPr>
              <a:t>Click to move the slide</a:t>
            </a:r>
            <a:endParaRPr b="0" lang="en-US" sz="1800" spc="-1" strike="noStrike">
              <a:solidFill>
                <a:srgbClr val="000000"/>
              </a:solidFill>
              <a:latin typeface="Arial"/>
            </a:endParaRPr>
          </a:p>
        </p:txBody>
      </p:sp>
      <p:sp>
        <p:nvSpPr>
          <p:cNvPr id="238" name="PlaceHolder 2"/>
          <p:cNvSpPr>
            <a:spLocks noGrp="1"/>
          </p:cNvSpPr>
          <p:nvPr>
            <p:ph type="body"/>
          </p:nvPr>
        </p:nvSpPr>
        <p:spPr>
          <a:xfrm>
            <a:off x="756000" y="5078520"/>
            <a:ext cx="6047640" cy="4811040"/>
          </a:xfrm>
          <a:prstGeom prst="rect">
            <a:avLst/>
          </a:prstGeom>
        </p:spPr>
        <p:txBody>
          <a:bodyPr lIns="0" rIns="0" tIns="0" bIns="0">
            <a:noAutofit/>
          </a:bodyPr>
          <a:p>
            <a:r>
              <a:rPr b="0" lang="en-GB" sz="2000" spc="-1" strike="noStrike">
                <a:latin typeface="Arial"/>
              </a:rPr>
              <a:t>Click to edit the notes format</a:t>
            </a:r>
            <a:endParaRPr b="0" lang="en-GB" sz="2000" spc="-1" strike="noStrike">
              <a:latin typeface="Arial"/>
            </a:endParaRPr>
          </a:p>
        </p:txBody>
      </p:sp>
      <p:sp>
        <p:nvSpPr>
          <p:cNvPr id="239" name="PlaceHolder 3"/>
          <p:cNvSpPr>
            <a:spLocks noGrp="1"/>
          </p:cNvSpPr>
          <p:nvPr>
            <p:ph type="hdr"/>
          </p:nvPr>
        </p:nvSpPr>
        <p:spPr>
          <a:xfrm>
            <a:off x="0" y="0"/>
            <a:ext cx="3280680" cy="534240"/>
          </a:xfrm>
          <a:prstGeom prst="rect">
            <a:avLst/>
          </a:prstGeom>
        </p:spPr>
        <p:txBody>
          <a:bodyPr lIns="0" rIns="0" tIns="0" bIns="0">
            <a:noAutofit/>
          </a:bodyPr>
          <a:p>
            <a:r>
              <a:rPr b="0" lang="en-GB" sz="1400" spc="-1" strike="noStrike">
                <a:latin typeface="Times New Roman"/>
              </a:rPr>
              <a:t>&lt;header&gt;</a:t>
            </a:r>
            <a:endParaRPr b="0" lang="en-GB" sz="1400" spc="-1" strike="noStrike">
              <a:latin typeface="Times New Roman"/>
            </a:endParaRPr>
          </a:p>
        </p:txBody>
      </p:sp>
      <p:sp>
        <p:nvSpPr>
          <p:cNvPr id="240" name="PlaceHolder 4"/>
          <p:cNvSpPr>
            <a:spLocks noGrp="1"/>
          </p:cNvSpPr>
          <p:nvPr>
            <p:ph type="dt"/>
          </p:nvPr>
        </p:nvSpPr>
        <p:spPr>
          <a:xfrm>
            <a:off x="4278960" y="0"/>
            <a:ext cx="3280680" cy="534240"/>
          </a:xfrm>
          <a:prstGeom prst="rect">
            <a:avLst/>
          </a:prstGeom>
        </p:spPr>
        <p:txBody>
          <a:bodyPr lIns="0" rIns="0" tIns="0" bIns="0">
            <a:noAutofit/>
          </a:bodyPr>
          <a:p>
            <a:pPr algn="r"/>
            <a:r>
              <a:rPr b="0" lang="en-GB" sz="1400" spc="-1" strike="noStrike">
                <a:latin typeface="Times New Roman"/>
              </a:rPr>
              <a:t>&lt;date/time&gt;</a:t>
            </a:r>
            <a:endParaRPr b="0" lang="en-GB" sz="1400" spc="-1" strike="noStrike">
              <a:latin typeface="Times New Roman"/>
            </a:endParaRPr>
          </a:p>
        </p:txBody>
      </p:sp>
      <p:sp>
        <p:nvSpPr>
          <p:cNvPr id="241" name="PlaceHolder 5"/>
          <p:cNvSpPr>
            <a:spLocks noGrp="1"/>
          </p:cNvSpPr>
          <p:nvPr>
            <p:ph type="ftr"/>
          </p:nvPr>
        </p:nvSpPr>
        <p:spPr>
          <a:xfrm>
            <a:off x="0" y="10157400"/>
            <a:ext cx="3280680" cy="534240"/>
          </a:xfrm>
          <a:prstGeom prst="rect">
            <a:avLst/>
          </a:prstGeom>
        </p:spPr>
        <p:txBody>
          <a:bodyPr lIns="0" rIns="0" tIns="0" bIns="0" anchor="b">
            <a:noAutofit/>
          </a:bodyPr>
          <a:p>
            <a:r>
              <a:rPr b="0" lang="en-GB" sz="1400" spc="-1" strike="noStrike">
                <a:latin typeface="Times New Roman"/>
              </a:rPr>
              <a:t>&lt;footer&gt;</a:t>
            </a:r>
            <a:endParaRPr b="0" lang="en-GB" sz="1400" spc="-1" strike="noStrike">
              <a:latin typeface="Times New Roman"/>
            </a:endParaRPr>
          </a:p>
        </p:txBody>
      </p:sp>
      <p:sp>
        <p:nvSpPr>
          <p:cNvPr id="242" name="PlaceHolder 6"/>
          <p:cNvSpPr>
            <a:spLocks noGrp="1"/>
          </p:cNvSpPr>
          <p:nvPr>
            <p:ph type="sldNum"/>
          </p:nvPr>
        </p:nvSpPr>
        <p:spPr>
          <a:xfrm>
            <a:off x="4278960" y="10157400"/>
            <a:ext cx="3280680" cy="534240"/>
          </a:xfrm>
          <a:prstGeom prst="rect">
            <a:avLst/>
          </a:prstGeom>
        </p:spPr>
        <p:txBody>
          <a:bodyPr lIns="0" rIns="0" tIns="0" bIns="0" anchor="b">
            <a:noAutofit/>
          </a:bodyPr>
          <a:p>
            <a:pPr algn="r"/>
            <a:fld id="{4577E41E-ED81-4F06-8AE1-1DF0FFD27ECA}" type="slidenum">
              <a:rPr b="0" lang="en-GB" sz="1400" spc="-1" strike="noStrike">
                <a:latin typeface="Times New Roman"/>
              </a:rPr>
              <a:t>&lt;number&gt;</a:t>
            </a:fld>
            <a:endParaRPr b="0" lang="en-GB"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53.xml.rels><?xml version="1.0" encoding="UTF-8"?>
<Relationships xmlns="http://schemas.openxmlformats.org/package/2006/relationships"><Relationship Id="rId1" Type="http://schemas.openxmlformats.org/officeDocument/2006/relationships/slide" Target="../slides/slide53.xml"/><Relationship Id="rId2" Type="http://schemas.openxmlformats.org/officeDocument/2006/relationships/notesMaster" Target="../notesMasters/notesMaster1.xml"/>
</Relationships>
</file>

<file path=ppt/notesSlides/notesSlide5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01" name="PlaceHolder 1"/>
          <p:cNvSpPr>
            <a:spLocks noGrp="1"/>
          </p:cNvSpPr>
          <p:nvPr>
            <p:ph type="sldImg"/>
          </p:nvPr>
        </p:nvSpPr>
        <p:spPr>
          <a:xfrm>
            <a:off x="573120" y="1336680"/>
            <a:ext cx="6413040" cy="3607920"/>
          </a:xfrm>
          <a:prstGeom prst="rect">
            <a:avLst/>
          </a:prstGeom>
        </p:spPr>
      </p:sp>
      <p:sp>
        <p:nvSpPr>
          <p:cNvPr id="902" name="PlaceHolder 2"/>
          <p:cNvSpPr>
            <a:spLocks noGrp="1"/>
          </p:cNvSpPr>
          <p:nvPr>
            <p:ph type="body"/>
          </p:nvPr>
        </p:nvSpPr>
        <p:spPr>
          <a:xfrm>
            <a:off x="755640" y="5145120"/>
            <a:ext cx="6048000" cy="4209840"/>
          </a:xfrm>
          <a:prstGeom prst="rect">
            <a:avLst/>
          </a:prstGeom>
        </p:spPr>
        <p:txBody>
          <a:bodyPr>
            <a:noAutofit/>
          </a:bodyPr>
          <a:p>
            <a:endParaRPr b="0" lang="en-GB" sz="2000" spc="-1" strike="noStrike">
              <a:latin typeface="Arial"/>
            </a:endParaRPr>
          </a:p>
        </p:txBody>
      </p:sp>
      <p:sp>
        <p:nvSpPr>
          <p:cNvPr id="903" name="Slide Number Placeholder 3"/>
          <p:cNvSpPr txBox="1"/>
          <p:nvPr/>
        </p:nvSpPr>
        <p:spPr>
          <a:xfrm>
            <a:off x="4281480" y="10155240"/>
            <a:ext cx="3276360" cy="536040"/>
          </a:xfrm>
          <a:prstGeom prst="rect">
            <a:avLst/>
          </a:prstGeom>
          <a:noFill/>
          <a:ln w="0">
            <a:noFill/>
          </a:ln>
        </p:spPr>
        <p:txBody>
          <a:bodyPr anchor="b">
            <a:noAutofit/>
          </a:bodyPr>
          <a:p>
            <a:pPr algn="r">
              <a:lnSpc>
                <a:spcPct val="100000"/>
              </a:lnSpc>
            </a:pPr>
            <a:fld id="{7CE4241E-7B91-42B9-8C24-DE4E603F5B3F}" type="slidenum">
              <a:rPr b="0" lang="en-GB" sz="1200" spc="-1" strike="noStrike">
                <a:latin typeface="Times New Roman"/>
              </a:rPr>
              <a:t>&lt;number&gt;</a:t>
            </a:fld>
            <a:endParaRPr b="0" lang="en-GB" sz="1200" spc="-1" strike="noStrike">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48" name="PlaceHolder 2"/>
          <p:cNvSpPr>
            <a:spLocks noGrp="1"/>
          </p:cNvSpPr>
          <p:nvPr>
            <p:ph type="body"/>
          </p:nvPr>
        </p:nvSpPr>
        <p:spPr>
          <a:xfrm>
            <a:off x="609480" y="1604520"/>
            <a:ext cx="1097244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49" name="PlaceHolder 3"/>
          <p:cNvSpPr>
            <a:spLocks noGrp="1"/>
          </p:cNvSpPr>
          <p:nvPr>
            <p:ph type="body"/>
          </p:nvPr>
        </p:nvSpPr>
        <p:spPr>
          <a:xfrm>
            <a:off x="609480" y="3682080"/>
            <a:ext cx="1097244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51"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52"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53" name="PlaceHolder 4"/>
          <p:cNvSpPr>
            <a:spLocks noGrp="1"/>
          </p:cNvSpPr>
          <p:nvPr>
            <p:ph type="body"/>
          </p:nvPr>
        </p:nvSpPr>
        <p:spPr>
          <a:xfrm>
            <a:off x="609480" y="368208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54" name="PlaceHolder 5"/>
          <p:cNvSpPr>
            <a:spLocks noGrp="1"/>
          </p:cNvSpPr>
          <p:nvPr>
            <p:ph type="body"/>
          </p:nvPr>
        </p:nvSpPr>
        <p:spPr>
          <a:xfrm>
            <a:off x="6231960" y="368208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56" name="PlaceHolder 2"/>
          <p:cNvSpPr>
            <a:spLocks noGrp="1"/>
          </p:cNvSpPr>
          <p:nvPr>
            <p:ph type="body"/>
          </p:nvPr>
        </p:nvSpPr>
        <p:spPr>
          <a:xfrm>
            <a:off x="609480" y="1604520"/>
            <a:ext cx="353304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57" name="PlaceHolder 3"/>
          <p:cNvSpPr>
            <a:spLocks noGrp="1"/>
          </p:cNvSpPr>
          <p:nvPr>
            <p:ph type="body"/>
          </p:nvPr>
        </p:nvSpPr>
        <p:spPr>
          <a:xfrm>
            <a:off x="4319640" y="1604520"/>
            <a:ext cx="353304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58" name="PlaceHolder 4"/>
          <p:cNvSpPr>
            <a:spLocks noGrp="1"/>
          </p:cNvSpPr>
          <p:nvPr>
            <p:ph type="body"/>
          </p:nvPr>
        </p:nvSpPr>
        <p:spPr>
          <a:xfrm>
            <a:off x="8029800" y="1604520"/>
            <a:ext cx="353304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59" name="PlaceHolder 5"/>
          <p:cNvSpPr>
            <a:spLocks noGrp="1"/>
          </p:cNvSpPr>
          <p:nvPr>
            <p:ph type="body"/>
          </p:nvPr>
        </p:nvSpPr>
        <p:spPr>
          <a:xfrm>
            <a:off x="609480" y="3682080"/>
            <a:ext cx="353304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60" name="PlaceHolder 6"/>
          <p:cNvSpPr>
            <a:spLocks noGrp="1"/>
          </p:cNvSpPr>
          <p:nvPr>
            <p:ph type="body"/>
          </p:nvPr>
        </p:nvSpPr>
        <p:spPr>
          <a:xfrm>
            <a:off x="4319640" y="3682080"/>
            <a:ext cx="353304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61" name="PlaceHolder 7"/>
          <p:cNvSpPr>
            <a:spLocks noGrp="1"/>
          </p:cNvSpPr>
          <p:nvPr>
            <p:ph type="body"/>
          </p:nvPr>
        </p:nvSpPr>
        <p:spPr>
          <a:xfrm>
            <a:off x="8029800" y="3682080"/>
            <a:ext cx="353304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88"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89" name="PlaceHolder 2"/>
          <p:cNvSpPr>
            <a:spLocks noGrp="1"/>
          </p:cNvSpPr>
          <p:nvPr>
            <p:ph type="subTitle"/>
          </p:nvPr>
        </p:nvSpPr>
        <p:spPr>
          <a:xfrm>
            <a:off x="609480" y="1604520"/>
            <a:ext cx="10972440" cy="3977280"/>
          </a:xfrm>
          <a:prstGeom prst="rect">
            <a:avLst/>
          </a:prstGeom>
        </p:spPr>
        <p:txBody>
          <a:bodyPr lIns="0" rIns="0" tIns="0" bIns="0" anchor="ctr">
            <a:noAutofit/>
          </a:bodyPr>
          <a:p>
            <a:pPr algn="ctr"/>
            <a:endParaRPr b="0" lang="en-GB"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0"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91" name="PlaceHolder 2"/>
          <p:cNvSpPr>
            <a:spLocks noGrp="1"/>
          </p:cNvSpPr>
          <p:nvPr>
            <p:ph type="body"/>
          </p:nvPr>
        </p:nvSpPr>
        <p:spPr>
          <a:xfrm>
            <a:off x="609480" y="1604520"/>
            <a:ext cx="10972440" cy="397728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2"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93"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2800" spc="-1" strike="noStrike">
              <a:solidFill>
                <a:srgbClr val="000000"/>
              </a:solidFill>
              <a:latin typeface="Arial"/>
            </a:endParaRPr>
          </a:p>
        </p:txBody>
      </p:sp>
      <p:sp>
        <p:nvSpPr>
          <p:cNvPr id="94" name="PlaceHolder 3"/>
          <p:cNvSpPr>
            <a:spLocks noGrp="1"/>
          </p:cNvSpPr>
          <p:nvPr>
            <p:ph type="body"/>
          </p:nvPr>
        </p:nvSpPr>
        <p:spPr>
          <a:xfrm>
            <a:off x="6231960" y="1604520"/>
            <a:ext cx="5354280" cy="397728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5"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96" name="PlaceHolder 1"/>
          <p:cNvSpPr>
            <a:spLocks noGrp="1"/>
          </p:cNvSpPr>
          <p:nvPr>
            <p:ph type="subTitle"/>
          </p:nvPr>
        </p:nvSpPr>
        <p:spPr>
          <a:xfrm>
            <a:off x="609480" y="273600"/>
            <a:ext cx="10972440" cy="5307840"/>
          </a:xfrm>
          <a:prstGeom prst="rect">
            <a:avLst/>
          </a:prstGeom>
        </p:spPr>
        <p:txBody>
          <a:bodyPr lIns="0" rIns="0" tIns="0" bIns="0" anchor="ctr">
            <a:noAutofit/>
          </a:bodyPr>
          <a:p>
            <a:pPr algn="ctr"/>
            <a:endParaRPr b="0" lang="en-GB"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97"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98"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99" name="PlaceHolder 3"/>
          <p:cNvSpPr>
            <a:spLocks noGrp="1"/>
          </p:cNvSpPr>
          <p:nvPr>
            <p:ph type="body"/>
          </p:nvPr>
        </p:nvSpPr>
        <p:spPr>
          <a:xfrm>
            <a:off x="6231960" y="1604520"/>
            <a:ext cx="5354280" cy="3977280"/>
          </a:xfrm>
          <a:prstGeom prst="rect">
            <a:avLst/>
          </a:prstGeom>
        </p:spPr>
        <p:txBody>
          <a:bodyPr lIns="0" rIns="0" tIns="0" bIns="0">
            <a:normAutofit/>
          </a:bodyPr>
          <a:p>
            <a:endParaRPr b="0" lang="en-US" sz="2800" spc="-1" strike="noStrike">
              <a:solidFill>
                <a:srgbClr val="000000"/>
              </a:solidFill>
              <a:latin typeface="Arial"/>
            </a:endParaRPr>
          </a:p>
        </p:txBody>
      </p:sp>
      <p:sp>
        <p:nvSpPr>
          <p:cNvPr id="100" name="PlaceHolder 4"/>
          <p:cNvSpPr>
            <a:spLocks noGrp="1"/>
          </p:cNvSpPr>
          <p:nvPr>
            <p:ph type="body"/>
          </p:nvPr>
        </p:nvSpPr>
        <p:spPr>
          <a:xfrm>
            <a:off x="609480" y="368208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6"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27" name="PlaceHolder 2"/>
          <p:cNvSpPr>
            <a:spLocks noGrp="1"/>
          </p:cNvSpPr>
          <p:nvPr>
            <p:ph type="subTitle"/>
          </p:nvPr>
        </p:nvSpPr>
        <p:spPr>
          <a:xfrm>
            <a:off x="609480" y="1604520"/>
            <a:ext cx="10972440" cy="3977280"/>
          </a:xfrm>
          <a:prstGeom prst="rect">
            <a:avLst/>
          </a:prstGeom>
        </p:spPr>
        <p:txBody>
          <a:bodyPr lIns="0" rIns="0" tIns="0" bIns="0" anchor="ctr">
            <a:noAutofit/>
          </a:bodyPr>
          <a:p>
            <a:pPr algn="ctr"/>
            <a:endParaRPr b="0" lang="en-GB"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01"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102"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2800" spc="-1" strike="noStrike">
              <a:solidFill>
                <a:srgbClr val="000000"/>
              </a:solidFill>
              <a:latin typeface="Arial"/>
            </a:endParaRPr>
          </a:p>
        </p:txBody>
      </p:sp>
      <p:sp>
        <p:nvSpPr>
          <p:cNvPr id="103"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104" name="PlaceHolder 4"/>
          <p:cNvSpPr>
            <a:spLocks noGrp="1"/>
          </p:cNvSpPr>
          <p:nvPr>
            <p:ph type="body"/>
          </p:nvPr>
        </p:nvSpPr>
        <p:spPr>
          <a:xfrm>
            <a:off x="6231960" y="368208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05"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106"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107"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108" name="PlaceHolder 4"/>
          <p:cNvSpPr>
            <a:spLocks noGrp="1"/>
          </p:cNvSpPr>
          <p:nvPr>
            <p:ph type="body"/>
          </p:nvPr>
        </p:nvSpPr>
        <p:spPr>
          <a:xfrm>
            <a:off x="609480" y="3682080"/>
            <a:ext cx="1097244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09"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110" name="PlaceHolder 2"/>
          <p:cNvSpPr>
            <a:spLocks noGrp="1"/>
          </p:cNvSpPr>
          <p:nvPr>
            <p:ph type="body"/>
          </p:nvPr>
        </p:nvSpPr>
        <p:spPr>
          <a:xfrm>
            <a:off x="609480" y="1604520"/>
            <a:ext cx="1097244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111" name="PlaceHolder 3"/>
          <p:cNvSpPr>
            <a:spLocks noGrp="1"/>
          </p:cNvSpPr>
          <p:nvPr>
            <p:ph type="body"/>
          </p:nvPr>
        </p:nvSpPr>
        <p:spPr>
          <a:xfrm>
            <a:off x="609480" y="3682080"/>
            <a:ext cx="1097244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12"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113"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114"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115" name="PlaceHolder 4"/>
          <p:cNvSpPr>
            <a:spLocks noGrp="1"/>
          </p:cNvSpPr>
          <p:nvPr>
            <p:ph type="body"/>
          </p:nvPr>
        </p:nvSpPr>
        <p:spPr>
          <a:xfrm>
            <a:off x="609480" y="368208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116" name="PlaceHolder 5"/>
          <p:cNvSpPr>
            <a:spLocks noGrp="1"/>
          </p:cNvSpPr>
          <p:nvPr>
            <p:ph type="body"/>
          </p:nvPr>
        </p:nvSpPr>
        <p:spPr>
          <a:xfrm>
            <a:off x="6231960" y="368208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17"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118" name="PlaceHolder 2"/>
          <p:cNvSpPr>
            <a:spLocks noGrp="1"/>
          </p:cNvSpPr>
          <p:nvPr>
            <p:ph type="body"/>
          </p:nvPr>
        </p:nvSpPr>
        <p:spPr>
          <a:xfrm>
            <a:off x="609480" y="1604520"/>
            <a:ext cx="353304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119" name="PlaceHolder 3"/>
          <p:cNvSpPr>
            <a:spLocks noGrp="1"/>
          </p:cNvSpPr>
          <p:nvPr>
            <p:ph type="body"/>
          </p:nvPr>
        </p:nvSpPr>
        <p:spPr>
          <a:xfrm>
            <a:off x="4319640" y="1604520"/>
            <a:ext cx="353304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120" name="PlaceHolder 4"/>
          <p:cNvSpPr>
            <a:spLocks noGrp="1"/>
          </p:cNvSpPr>
          <p:nvPr>
            <p:ph type="body"/>
          </p:nvPr>
        </p:nvSpPr>
        <p:spPr>
          <a:xfrm>
            <a:off x="8029800" y="1604520"/>
            <a:ext cx="353304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121" name="PlaceHolder 5"/>
          <p:cNvSpPr>
            <a:spLocks noGrp="1"/>
          </p:cNvSpPr>
          <p:nvPr>
            <p:ph type="body"/>
          </p:nvPr>
        </p:nvSpPr>
        <p:spPr>
          <a:xfrm>
            <a:off x="609480" y="3682080"/>
            <a:ext cx="353304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122" name="PlaceHolder 6"/>
          <p:cNvSpPr>
            <a:spLocks noGrp="1"/>
          </p:cNvSpPr>
          <p:nvPr>
            <p:ph type="body"/>
          </p:nvPr>
        </p:nvSpPr>
        <p:spPr>
          <a:xfrm>
            <a:off x="4319640" y="3682080"/>
            <a:ext cx="353304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123" name="PlaceHolder 7"/>
          <p:cNvSpPr>
            <a:spLocks noGrp="1"/>
          </p:cNvSpPr>
          <p:nvPr>
            <p:ph type="body"/>
          </p:nvPr>
        </p:nvSpPr>
        <p:spPr>
          <a:xfrm>
            <a:off x="8029800" y="3682080"/>
            <a:ext cx="353304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39"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140" name="PlaceHolder 2"/>
          <p:cNvSpPr>
            <a:spLocks noGrp="1"/>
          </p:cNvSpPr>
          <p:nvPr>
            <p:ph type="subTitle"/>
          </p:nvPr>
        </p:nvSpPr>
        <p:spPr>
          <a:xfrm>
            <a:off x="609480" y="1604520"/>
            <a:ext cx="10972440" cy="3977280"/>
          </a:xfrm>
          <a:prstGeom prst="rect">
            <a:avLst/>
          </a:prstGeom>
        </p:spPr>
        <p:txBody>
          <a:bodyPr lIns="0" rIns="0" tIns="0" bIns="0" anchor="ctr">
            <a:noAutofit/>
          </a:bodyPr>
          <a:p>
            <a:pPr algn="ctr"/>
            <a:endParaRPr b="0" lang="en-GB"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41"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142" name="PlaceHolder 2"/>
          <p:cNvSpPr>
            <a:spLocks noGrp="1"/>
          </p:cNvSpPr>
          <p:nvPr>
            <p:ph type="body"/>
          </p:nvPr>
        </p:nvSpPr>
        <p:spPr>
          <a:xfrm>
            <a:off x="609480" y="1604520"/>
            <a:ext cx="10972440" cy="397728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3"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144"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2800" spc="-1" strike="noStrike">
              <a:solidFill>
                <a:srgbClr val="000000"/>
              </a:solidFill>
              <a:latin typeface="Arial"/>
            </a:endParaRPr>
          </a:p>
        </p:txBody>
      </p:sp>
      <p:sp>
        <p:nvSpPr>
          <p:cNvPr id="145" name="PlaceHolder 3"/>
          <p:cNvSpPr>
            <a:spLocks noGrp="1"/>
          </p:cNvSpPr>
          <p:nvPr>
            <p:ph type="body"/>
          </p:nvPr>
        </p:nvSpPr>
        <p:spPr>
          <a:xfrm>
            <a:off x="6231960" y="1604520"/>
            <a:ext cx="5354280" cy="397728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46"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29" name="PlaceHolder 2"/>
          <p:cNvSpPr>
            <a:spLocks noGrp="1"/>
          </p:cNvSpPr>
          <p:nvPr>
            <p:ph type="body"/>
          </p:nvPr>
        </p:nvSpPr>
        <p:spPr>
          <a:xfrm>
            <a:off x="609480" y="1604520"/>
            <a:ext cx="10972440" cy="397728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7" name="PlaceHolder 1"/>
          <p:cNvSpPr>
            <a:spLocks noGrp="1"/>
          </p:cNvSpPr>
          <p:nvPr>
            <p:ph type="subTitle"/>
          </p:nvPr>
        </p:nvSpPr>
        <p:spPr>
          <a:xfrm>
            <a:off x="609480" y="273600"/>
            <a:ext cx="10972440" cy="5307840"/>
          </a:xfrm>
          <a:prstGeom prst="rect">
            <a:avLst/>
          </a:prstGeom>
        </p:spPr>
        <p:txBody>
          <a:bodyPr lIns="0" rIns="0" tIns="0" bIns="0" anchor="ctr">
            <a:noAutofit/>
          </a:bodyPr>
          <a:p>
            <a:pPr algn="ctr"/>
            <a:endParaRPr b="0" lang="en-GB"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8"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149"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150" name="PlaceHolder 3"/>
          <p:cNvSpPr>
            <a:spLocks noGrp="1"/>
          </p:cNvSpPr>
          <p:nvPr>
            <p:ph type="body"/>
          </p:nvPr>
        </p:nvSpPr>
        <p:spPr>
          <a:xfrm>
            <a:off x="6231960" y="1604520"/>
            <a:ext cx="5354280" cy="3977280"/>
          </a:xfrm>
          <a:prstGeom prst="rect">
            <a:avLst/>
          </a:prstGeom>
        </p:spPr>
        <p:txBody>
          <a:bodyPr lIns="0" rIns="0" tIns="0" bIns="0">
            <a:normAutofit/>
          </a:bodyPr>
          <a:p>
            <a:endParaRPr b="0" lang="en-US" sz="2800" spc="-1" strike="noStrike">
              <a:solidFill>
                <a:srgbClr val="000000"/>
              </a:solidFill>
              <a:latin typeface="Arial"/>
            </a:endParaRPr>
          </a:p>
        </p:txBody>
      </p:sp>
      <p:sp>
        <p:nvSpPr>
          <p:cNvPr id="151" name="PlaceHolder 4"/>
          <p:cNvSpPr>
            <a:spLocks noGrp="1"/>
          </p:cNvSpPr>
          <p:nvPr>
            <p:ph type="body"/>
          </p:nvPr>
        </p:nvSpPr>
        <p:spPr>
          <a:xfrm>
            <a:off x="609480" y="368208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2"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153"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2800" spc="-1" strike="noStrike">
              <a:solidFill>
                <a:srgbClr val="000000"/>
              </a:solidFill>
              <a:latin typeface="Arial"/>
            </a:endParaRPr>
          </a:p>
        </p:txBody>
      </p:sp>
      <p:sp>
        <p:nvSpPr>
          <p:cNvPr id="154"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155" name="PlaceHolder 4"/>
          <p:cNvSpPr>
            <a:spLocks noGrp="1"/>
          </p:cNvSpPr>
          <p:nvPr>
            <p:ph type="body"/>
          </p:nvPr>
        </p:nvSpPr>
        <p:spPr>
          <a:xfrm>
            <a:off x="6231960" y="368208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56"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157"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158"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159" name="PlaceHolder 4"/>
          <p:cNvSpPr>
            <a:spLocks noGrp="1"/>
          </p:cNvSpPr>
          <p:nvPr>
            <p:ph type="body"/>
          </p:nvPr>
        </p:nvSpPr>
        <p:spPr>
          <a:xfrm>
            <a:off x="609480" y="3682080"/>
            <a:ext cx="1097244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60"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161" name="PlaceHolder 2"/>
          <p:cNvSpPr>
            <a:spLocks noGrp="1"/>
          </p:cNvSpPr>
          <p:nvPr>
            <p:ph type="body"/>
          </p:nvPr>
        </p:nvSpPr>
        <p:spPr>
          <a:xfrm>
            <a:off x="609480" y="1604520"/>
            <a:ext cx="1097244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162" name="PlaceHolder 3"/>
          <p:cNvSpPr>
            <a:spLocks noGrp="1"/>
          </p:cNvSpPr>
          <p:nvPr>
            <p:ph type="body"/>
          </p:nvPr>
        </p:nvSpPr>
        <p:spPr>
          <a:xfrm>
            <a:off x="609480" y="3682080"/>
            <a:ext cx="1097244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63"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164"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165"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166" name="PlaceHolder 4"/>
          <p:cNvSpPr>
            <a:spLocks noGrp="1"/>
          </p:cNvSpPr>
          <p:nvPr>
            <p:ph type="body"/>
          </p:nvPr>
        </p:nvSpPr>
        <p:spPr>
          <a:xfrm>
            <a:off x="609480" y="368208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167" name="PlaceHolder 5"/>
          <p:cNvSpPr>
            <a:spLocks noGrp="1"/>
          </p:cNvSpPr>
          <p:nvPr>
            <p:ph type="body"/>
          </p:nvPr>
        </p:nvSpPr>
        <p:spPr>
          <a:xfrm>
            <a:off x="6231960" y="368208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68"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169" name="PlaceHolder 2"/>
          <p:cNvSpPr>
            <a:spLocks noGrp="1"/>
          </p:cNvSpPr>
          <p:nvPr>
            <p:ph type="body"/>
          </p:nvPr>
        </p:nvSpPr>
        <p:spPr>
          <a:xfrm>
            <a:off x="609480" y="1604520"/>
            <a:ext cx="353304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170" name="PlaceHolder 3"/>
          <p:cNvSpPr>
            <a:spLocks noGrp="1"/>
          </p:cNvSpPr>
          <p:nvPr>
            <p:ph type="body"/>
          </p:nvPr>
        </p:nvSpPr>
        <p:spPr>
          <a:xfrm>
            <a:off x="4319640" y="1604520"/>
            <a:ext cx="353304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171" name="PlaceHolder 4"/>
          <p:cNvSpPr>
            <a:spLocks noGrp="1"/>
          </p:cNvSpPr>
          <p:nvPr>
            <p:ph type="body"/>
          </p:nvPr>
        </p:nvSpPr>
        <p:spPr>
          <a:xfrm>
            <a:off x="8029800" y="1604520"/>
            <a:ext cx="353304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172" name="PlaceHolder 5"/>
          <p:cNvSpPr>
            <a:spLocks noGrp="1"/>
          </p:cNvSpPr>
          <p:nvPr>
            <p:ph type="body"/>
          </p:nvPr>
        </p:nvSpPr>
        <p:spPr>
          <a:xfrm>
            <a:off x="609480" y="3682080"/>
            <a:ext cx="353304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173" name="PlaceHolder 6"/>
          <p:cNvSpPr>
            <a:spLocks noGrp="1"/>
          </p:cNvSpPr>
          <p:nvPr>
            <p:ph type="body"/>
          </p:nvPr>
        </p:nvSpPr>
        <p:spPr>
          <a:xfrm>
            <a:off x="4319640" y="3682080"/>
            <a:ext cx="353304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174" name="PlaceHolder 7"/>
          <p:cNvSpPr>
            <a:spLocks noGrp="1"/>
          </p:cNvSpPr>
          <p:nvPr>
            <p:ph type="body"/>
          </p:nvPr>
        </p:nvSpPr>
        <p:spPr>
          <a:xfrm>
            <a:off x="8029800" y="3682080"/>
            <a:ext cx="353304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01"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202" name="PlaceHolder 2"/>
          <p:cNvSpPr>
            <a:spLocks noGrp="1"/>
          </p:cNvSpPr>
          <p:nvPr>
            <p:ph type="subTitle"/>
          </p:nvPr>
        </p:nvSpPr>
        <p:spPr>
          <a:xfrm>
            <a:off x="609480" y="1604520"/>
            <a:ext cx="10972440" cy="3977280"/>
          </a:xfrm>
          <a:prstGeom prst="rect">
            <a:avLst/>
          </a:prstGeom>
        </p:spPr>
        <p:txBody>
          <a:bodyPr lIns="0" rIns="0" tIns="0" bIns="0" anchor="ctr">
            <a:noAutofit/>
          </a:bodyPr>
          <a:p>
            <a:pPr algn="ctr"/>
            <a:endParaRPr b="0" lang="en-GB" sz="3200" spc="-1" strike="noStrike">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03"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204" name="PlaceHolder 2"/>
          <p:cNvSpPr>
            <a:spLocks noGrp="1"/>
          </p:cNvSpPr>
          <p:nvPr>
            <p:ph type="body"/>
          </p:nvPr>
        </p:nvSpPr>
        <p:spPr>
          <a:xfrm>
            <a:off x="609480" y="1604520"/>
            <a:ext cx="10972440" cy="397728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31"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2800" spc="-1" strike="noStrike">
              <a:solidFill>
                <a:srgbClr val="000000"/>
              </a:solidFill>
              <a:latin typeface="Arial"/>
            </a:endParaRPr>
          </a:p>
        </p:txBody>
      </p:sp>
      <p:sp>
        <p:nvSpPr>
          <p:cNvPr id="32" name="PlaceHolder 3"/>
          <p:cNvSpPr>
            <a:spLocks noGrp="1"/>
          </p:cNvSpPr>
          <p:nvPr>
            <p:ph type="body"/>
          </p:nvPr>
        </p:nvSpPr>
        <p:spPr>
          <a:xfrm>
            <a:off x="6231960" y="1604520"/>
            <a:ext cx="5354280" cy="397728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05"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206"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2800" spc="-1" strike="noStrike">
              <a:solidFill>
                <a:srgbClr val="000000"/>
              </a:solidFill>
              <a:latin typeface="Arial"/>
            </a:endParaRPr>
          </a:p>
        </p:txBody>
      </p:sp>
      <p:sp>
        <p:nvSpPr>
          <p:cNvPr id="207" name="PlaceHolder 3"/>
          <p:cNvSpPr>
            <a:spLocks noGrp="1"/>
          </p:cNvSpPr>
          <p:nvPr>
            <p:ph type="body"/>
          </p:nvPr>
        </p:nvSpPr>
        <p:spPr>
          <a:xfrm>
            <a:off x="6231960" y="1604520"/>
            <a:ext cx="5354280" cy="397728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08"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9" name="PlaceHolder 1"/>
          <p:cNvSpPr>
            <a:spLocks noGrp="1"/>
          </p:cNvSpPr>
          <p:nvPr>
            <p:ph type="subTitle"/>
          </p:nvPr>
        </p:nvSpPr>
        <p:spPr>
          <a:xfrm>
            <a:off x="609480" y="273600"/>
            <a:ext cx="10972440" cy="5307840"/>
          </a:xfrm>
          <a:prstGeom prst="rect">
            <a:avLst/>
          </a:prstGeom>
        </p:spPr>
        <p:txBody>
          <a:bodyPr lIns="0" rIns="0" tIns="0" bIns="0" anchor="ctr">
            <a:noAutofit/>
          </a:bodyPr>
          <a:p>
            <a:pPr algn="ctr"/>
            <a:endParaRPr b="0" lang="en-GB" sz="3200" spc="-1" strike="noStrike">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10"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211"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212" name="PlaceHolder 3"/>
          <p:cNvSpPr>
            <a:spLocks noGrp="1"/>
          </p:cNvSpPr>
          <p:nvPr>
            <p:ph type="body"/>
          </p:nvPr>
        </p:nvSpPr>
        <p:spPr>
          <a:xfrm>
            <a:off x="6231960" y="1604520"/>
            <a:ext cx="5354280" cy="3977280"/>
          </a:xfrm>
          <a:prstGeom prst="rect">
            <a:avLst/>
          </a:prstGeom>
        </p:spPr>
        <p:txBody>
          <a:bodyPr lIns="0" rIns="0" tIns="0" bIns="0">
            <a:normAutofit/>
          </a:bodyPr>
          <a:p>
            <a:endParaRPr b="0" lang="en-US" sz="2800" spc="-1" strike="noStrike">
              <a:solidFill>
                <a:srgbClr val="000000"/>
              </a:solidFill>
              <a:latin typeface="Arial"/>
            </a:endParaRPr>
          </a:p>
        </p:txBody>
      </p:sp>
      <p:sp>
        <p:nvSpPr>
          <p:cNvPr id="213" name="PlaceHolder 4"/>
          <p:cNvSpPr>
            <a:spLocks noGrp="1"/>
          </p:cNvSpPr>
          <p:nvPr>
            <p:ph type="body"/>
          </p:nvPr>
        </p:nvSpPr>
        <p:spPr>
          <a:xfrm>
            <a:off x="609480" y="368208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14"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215"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2800" spc="-1" strike="noStrike">
              <a:solidFill>
                <a:srgbClr val="000000"/>
              </a:solidFill>
              <a:latin typeface="Arial"/>
            </a:endParaRPr>
          </a:p>
        </p:txBody>
      </p:sp>
      <p:sp>
        <p:nvSpPr>
          <p:cNvPr id="216"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217" name="PlaceHolder 4"/>
          <p:cNvSpPr>
            <a:spLocks noGrp="1"/>
          </p:cNvSpPr>
          <p:nvPr>
            <p:ph type="body"/>
          </p:nvPr>
        </p:nvSpPr>
        <p:spPr>
          <a:xfrm>
            <a:off x="6231960" y="368208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8"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219"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220"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221" name="PlaceHolder 4"/>
          <p:cNvSpPr>
            <a:spLocks noGrp="1"/>
          </p:cNvSpPr>
          <p:nvPr>
            <p:ph type="body"/>
          </p:nvPr>
        </p:nvSpPr>
        <p:spPr>
          <a:xfrm>
            <a:off x="609480" y="3682080"/>
            <a:ext cx="1097244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22"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223" name="PlaceHolder 2"/>
          <p:cNvSpPr>
            <a:spLocks noGrp="1"/>
          </p:cNvSpPr>
          <p:nvPr>
            <p:ph type="body"/>
          </p:nvPr>
        </p:nvSpPr>
        <p:spPr>
          <a:xfrm>
            <a:off x="609480" y="1604520"/>
            <a:ext cx="1097244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224" name="PlaceHolder 3"/>
          <p:cNvSpPr>
            <a:spLocks noGrp="1"/>
          </p:cNvSpPr>
          <p:nvPr>
            <p:ph type="body"/>
          </p:nvPr>
        </p:nvSpPr>
        <p:spPr>
          <a:xfrm>
            <a:off x="609480" y="3682080"/>
            <a:ext cx="1097244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25"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226"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227"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228" name="PlaceHolder 4"/>
          <p:cNvSpPr>
            <a:spLocks noGrp="1"/>
          </p:cNvSpPr>
          <p:nvPr>
            <p:ph type="body"/>
          </p:nvPr>
        </p:nvSpPr>
        <p:spPr>
          <a:xfrm>
            <a:off x="609480" y="368208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229" name="PlaceHolder 5"/>
          <p:cNvSpPr>
            <a:spLocks noGrp="1"/>
          </p:cNvSpPr>
          <p:nvPr>
            <p:ph type="body"/>
          </p:nvPr>
        </p:nvSpPr>
        <p:spPr>
          <a:xfrm>
            <a:off x="6231960" y="368208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30"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231" name="PlaceHolder 2"/>
          <p:cNvSpPr>
            <a:spLocks noGrp="1"/>
          </p:cNvSpPr>
          <p:nvPr>
            <p:ph type="body"/>
          </p:nvPr>
        </p:nvSpPr>
        <p:spPr>
          <a:xfrm>
            <a:off x="609480" y="1604520"/>
            <a:ext cx="353304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232" name="PlaceHolder 3"/>
          <p:cNvSpPr>
            <a:spLocks noGrp="1"/>
          </p:cNvSpPr>
          <p:nvPr>
            <p:ph type="body"/>
          </p:nvPr>
        </p:nvSpPr>
        <p:spPr>
          <a:xfrm>
            <a:off x="4319640" y="1604520"/>
            <a:ext cx="353304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233" name="PlaceHolder 4"/>
          <p:cNvSpPr>
            <a:spLocks noGrp="1"/>
          </p:cNvSpPr>
          <p:nvPr>
            <p:ph type="body"/>
          </p:nvPr>
        </p:nvSpPr>
        <p:spPr>
          <a:xfrm>
            <a:off x="8029800" y="1604520"/>
            <a:ext cx="353304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234" name="PlaceHolder 5"/>
          <p:cNvSpPr>
            <a:spLocks noGrp="1"/>
          </p:cNvSpPr>
          <p:nvPr>
            <p:ph type="body"/>
          </p:nvPr>
        </p:nvSpPr>
        <p:spPr>
          <a:xfrm>
            <a:off x="609480" y="3682080"/>
            <a:ext cx="353304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235" name="PlaceHolder 6"/>
          <p:cNvSpPr>
            <a:spLocks noGrp="1"/>
          </p:cNvSpPr>
          <p:nvPr>
            <p:ph type="body"/>
          </p:nvPr>
        </p:nvSpPr>
        <p:spPr>
          <a:xfrm>
            <a:off x="4319640" y="3682080"/>
            <a:ext cx="353304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236" name="PlaceHolder 7"/>
          <p:cNvSpPr>
            <a:spLocks noGrp="1"/>
          </p:cNvSpPr>
          <p:nvPr>
            <p:ph type="body"/>
          </p:nvPr>
        </p:nvSpPr>
        <p:spPr>
          <a:xfrm>
            <a:off x="8029800" y="3682080"/>
            <a:ext cx="353304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33"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34" name="PlaceHolder 1"/>
          <p:cNvSpPr>
            <a:spLocks noGrp="1"/>
          </p:cNvSpPr>
          <p:nvPr>
            <p:ph type="subTitle"/>
          </p:nvPr>
        </p:nvSpPr>
        <p:spPr>
          <a:xfrm>
            <a:off x="609480" y="273600"/>
            <a:ext cx="10972440" cy="5307840"/>
          </a:xfrm>
          <a:prstGeom prst="rect">
            <a:avLst/>
          </a:prstGeom>
        </p:spPr>
        <p:txBody>
          <a:bodyPr lIns="0" rIns="0" tIns="0" bIns="0" anchor="ctr">
            <a:noAutofit/>
          </a:bodyPr>
          <a:p>
            <a:pPr algn="ctr"/>
            <a:endParaRPr b="0" lang="en-GB"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36"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37" name="PlaceHolder 3"/>
          <p:cNvSpPr>
            <a:spLocks noGrp="1"/>
          </p:cNvSpPr>
          <p:nvPr>
            <p:ph type="body"/>
          </p:nvPr>
        </p:nvSpPr>
        <p:spPr>
          <a:xfrm>
            <a:off x="6231960" y="1604520"/>
            <a:ext cx="5354280" cy="3977280"/>
          </a:xfrm>
          <a:prstGeom prst="rect">
            <a:avLst/>
          </a:prstGeom>
        </p:spPr>
        <p:txBody>
          <a:bodyPr lIns="0" rIns="0" tIns="0" bIns="0">
            <a:normAutofit/>
          </a:bodyPr>
          <a:p>
            <a:endParaRPr b="0" lang="en-US" sz="2800" spc="-1" strike="noStrike">
              <a:solidFill>
                <a:srgbClr val="000000"/>
              </a:solidFill>
              <a:latin typeface="Arial"/>
            </a:endParaRPr>
          </a:p>
        </p:txBody>
      </p:sp>
      <p:sp>
        <p:nvSpPr>
          <p:cNvPr id="38" name="PlaceHolder 4"/>
          <p:cNvSpPr>
            <a:spLocks noGrp="1"/>
          </p:cNvSpPr>
          <p:nvPr>
            <p:ph type="body"/>
          </p:nvPr>
        </p:nvSpPr>
        <p:spPr>
          <a:xfrm>
            <a:off x="609480" y="368208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40"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2800" spc="-1" strike="noStrike">
              <a:solidFill>
                <a:srgbClr val="000000"/>
              </a:solidFill>
              <a:latin typeface="Arial"/>
            </a:endParaRPr>
          </a:p>
        </p:txBody>
      </p:sp>
      <p:sp>
        <p:nvSpPr>
          <p:cNvPr id="41"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42" name="PlaceHolder 4"/>
          <p:cNvSpPr>
            <a:spLocks noGrp="1"/>
          </p:cNvSpPr>
          <p:nvPr>
            <p:ph type="body"/>
          </p:nvPr>
        </p:nvSpPr>
        <p:spPr>
          <a:xfrm>
            <a:off x="6231960" y="368208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43"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44"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45"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46" name="PlaceHolder 4"/>
          <p:cNvSpPr>
            <a:spLocks noGrp="1"/>
          </p:cNvSpPr>
          <p:nvPr>
            <p:ph type="body"/>
          </p:nvPr>
        </p:nvSpPr>
        <p:spPr>
          <a:xfrm>
            <a:off x="609480" y="3682080"/>
            <a:ext cx="1097244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grpSp>
        <p:nvGrpSpPr>
          <p:cNvPr id="0" name="Group 6"/>
          <p:cNvGrpSpPr/>
          <p:nvPr/>
        </p:nvGrpSpPr>
        <p:grpSpPr>
          <a:xfrm>
            <a:off x="0" y="-8640"/>
            <a:ext cx="12189960" cy="6866640"/>
            <a:chOff x="0" y="-8640"/>
            <a:chExt cx="12189960" cy="6866640"/>
          </a:xfrm>
        </p:grpSpPr>
        <p:sp>
          <p:nvSpPr>
            <p:cNvPr id="1" name="Straight Connector 19"/>
            <p:cNvSpPr/>
            <p:nvPr/>
          </p:nvSpPr>
          <p:spPr>
            <a:xfrm>
              <a:off x="9370800" y="0"/>
              <a:ext cx="1219320" cy="6858000"/>
            </a:xfrm>
            <a:prstGeom prst="line">
              <a:avLst/>
            </a:prstGeom>
            <a:ln cap="rnd" w="9360">
              <a:solidFill>
                <a:srgbClr val="bfbfbf"/>
              </a:solidFill>
              <a:round/>
            </a:ln>
          </p:spPr>
          <p:style>
            <a:lnRef idx="0"/>
            <a:fillRef idx="0"/>
            <a:effectRef idx="0"/>
            <a:fontRef idx="minor"/>
          </p:style>
        </p:sp>
        <p:sp>
          <p:nvSpPr>
            <p:cNvPr id="2" name="Straight Connector 20"/>
            <p:cNvSpPr/>
            <p:nvPr/>
          </p:nvSpPr>
          <p:spPr>
            <a:xfrm flipH="1">
              <a:off x="7425000" y="3681360"/>
              <a:ext cx="4763520" cy="3176640"/>
            </a:xfrm>
            <a:prstGeom prst="line">
              <a:avLst/>
            </a:prstGeom>
            <a:ln cap="rnd" w="9360">
              <a:solidFill>
                <a:srgbClr val="d9d9d9"/>
              </a:solidFill>
              <a:round/>
            </a:ln>
          </p:spPr>
          <p:style>
            <a:lnRef idx="0"/>
            <a:fillRef idx="0"/>
            <a:effectRef idx="0"/>
            <a:fontRef idx="minor"/>
          </p:style>
        </p:sp>
        <p:sp>
          <p:nvSpPr>
            <p:cNvPr id="3" name="Rectangle 23"/>
            <p:cNvSpPr/>
            <p:nvPr/>
          </p:nvSpPr>
          <p:spPr>
            <a:xfrm>
              <a:off x="9181440" y="-8640"/>
              <a:ext cx="3005280" cy="6864480"/>
            </a:xfrm>
            <a:custGeom>
              <a:avLst/>
              <a:gdLst/>
              <a:ahLst/>
              <a:rect l="l" t="t" r="r" b="b"/>
              <a:pathLst>
                <a:path w="3007349" h="6866467">
                  <a:moveTo>
                    <a:pt x="2045532" y="0"/>
                  </a:moveTo>
                  <a:lnTo>
                    <a:pt x="3007349" y="0"/>
                  </a:lnTo>
                  <a:lnTo>
                    <a:pt x="3007349" y="6866467"/>
                  </a:lnTo>
                  <a:lnTo>
                    <a:pt x="0" y="6866467"/>
                  </a:lnTo>
                  <a:lnTo>
                    <a:pt x="2045532" y="0"/>
                  </a:lnTo>
                  <a:close/>
                </a:path>
              </a:pathLst>
            </a:custGeom>
            <a:solidFill>
              <a:srgbClr val="90c226">
                <a:alpha val="30000"/>
              </a:srgbClr>
            </a:solidFill>
            <a:ln w="9360">
              <a:noFill/>
            </a:ln>
            <a:effectLst>
              <a:outerShdw blurRad="38160" dir="5400000" dist="25560">
                <a:srgbClr val="000000">
                  <a:alpha val="35000"/>
                </a:srgbClr>
              </a:outerShdw>
            </a:effectLst>
          </p:spPr>
          <p:style>
            <a:lnRef idx="0"/>
            <a:fillRef idx="0"/>
            <a:effectRef idx="0"/>
            <a:fontRef idx="minor"/>
          </p:style>
        </p:sp>
        <p:sp>
          <p:nvSpPr>
            <p:cNvPr id="4" name="Rectangle 25"/>
            <p:cNvSpPr/>
            <p:nvPr/>
          </p:nvSpPr>
          <p:spPr>
            <a:xfrm>
              <a:off x="9603360" y="-8640"/>
              <a:ext cx="2586240" cy="6864480"/>
            </a:xfrm>
            <a:custGeom>
              <a:avLst/>
              <a:gdLst/>
              <a:ahLst/>
              <a:rect l="l" t="t" r="r" b="b"/>
              <a:pathLst>
                <a:path w="2573311" h="6866467">
                  <a:moveTo>
                    <a:pt x="0" y="0"/>
                  </a:moveTo>
                  <a:lnTo>
                    <a:pt x="2573311" y="0"/>
                  </a:lnTo>
                  <a:lnTo>
                    <a:pt x="2573311" y="6866467"/>
                  </a:lnTo>
                  <a:lnTo>
                    <a:pt x="1202336" y="6866467"/>
                  </a:lnTo>
                  <a:lnTo>
                    <a:pt x="0" y="0"/>
                  </a:lnTo>
                  <a:close/>
                </a:path>
              </a:pathLst>
            </a:custGeom>
            <a:solidFill>
              <a:srgbClr val="90c226">
                <a:alpha val="20000"/>
              </a:srgbClr>
            </a:solidFill>
            <a:ln w="9360">
              <a:noFill/>
            </a:ln>
            <a:effectLst>
              <a:outerShdw blurRad="38160" dir="5400000" dist="25560">
                <a:srgbClr val="000000">
                  <a:alpha val="35000"/>
                </a:srgbClr>
              </a:outerShdw>
            </a:effectLst>
          </p:spPr>
          <p:style>
            <a:lnRef idx="0"/>
            <a:fillRef idx="0"/>
            <a:effectRef idx="0"/>
            <a:fontRef idx="minor"/>
          </p:style>
        </p:sp>
        <p:sp>
          <p:nvSpPr>
            <p:cNvPr id="5" name="Isosceles Triangle 23"/>
            <p:cNvSpPr/>
            <p:nvPr/>
          </p:nvSpPr>
          <p:spPr>
            <a:xfrm>
              <a:off x="8932320" y="3048120"/>
              <a:ext cx="3257640" cy="3807720"/>
            </a:xfrm>
            <a:prstGeom prst="triangle">
              <a:avLst>
                <a:gd name="adj" fmla="val 100000"/>
              </a:avLst>
            </a:prstGeom>
            <a:solidFill>
              <a:srgbClr val="54a021">
                <a:alpha val="72000"/>
              </a:srgbClr>
            </a:solidFill>
            <a:ln w="9360">
              <a:noFill/>
            </a:ln>
            <a:effectLst>
              <a:outerShdw blurRad="38160" dir="5400000" dist="25560">
                <a:srgbClr val="000000">
                  <a:alpha val="35000"/>
                </a:srgbClr>
              </a:outerShdw>
            </a:effectLst>
          </p:spPr>
          <p:style>
            <a:lnRef idx="0"/>
            <a:fillRef idx="0"/>
            <a:effectRef idx="0"/>
            <a:fontRef idx="minor"/>
          </p:style>
        </p:sp>
        <p:sp>
          <p:nvSpPr>
            <p:cNvPr id="6" name="Rectangle 27"/>
            <p:cNvSpPr/>
            <p:nvPr/>
          </p:nvSpPr>
          <p:spPr>
            <a:xfrm>
              <a:off x="9334440" y="-8640"/>
              <a:ext cx="2852280" cy="6864480"/>
            </a:xfrm>
            <a:custGeom>
              <a:avLst/>
              <a:gdLst/>
              <a:ahLst/>
              <a:rect l="l" t="t" r="r" b="b"/>
              <a:pathLst>
                <a:path w="2858013" h="6866467">
                  <a:moveTo>
                    <a:pt x="0" y="0"/>
                  </a:moveTo>
                  <a:lnTo>
                    <a:pt x="2858013" y="0"/>
                  </a:lnTo>
                  <a:lnTo>
                    <a:pt x="2858013" y="6866467"/>
                  </a:lnTo>
                  <a:lnTo>
                    <a:pt x="2473942" y="6866467"/>
                  </a:lnTo>
                  <a:lnTo>
                    <a:pt x="0" y="0"/>
                  </a:lnTo>
                  <a:close/>
                </a:path>
              </a:pathLst>
            </a:custGeom>
            <a:solidFill>
              <a:srgbClr val="3f7819">
                <a:alpha val="70000"/>
              </a:srgbClr>
            </a:solidFill>
            <a:ln w="9360">
              <a:noFill/>
            </a:ln>
            <a:effectLst>
              <a:outerShdw blurRad="38160" dir="5400000" dist="25560">
                <a:srgbClr val="000000">
                  <a:alpha val="35000"/>
                </a:srgbClr>
              </a:outerShdw>
            </a:effectLst>
          </p:spPr>
          <p:style>
            <a:lnRef idx="0"/>
            <a:fillRef idx="0"/>
            <a:effectRef idx="0"/>
            <a:fontRef idx="minor"/>
          </p:style>
        </p:sp>
        <p:sp>
          <p:nvSpPr>
            <p:cNvPr id="7" name="Rectangle 28"/>
            <p:cNvSpPr/>
            <p:nvPr/>
          </p:nvSpPr>
          <p:spPr>
            <a:xfrm>
              <a:off x="10898640" y="-8640"/>
              <a:ext cx="1288080" cy="6864480"/>
            </a:xfrm>
            <a:custGeom>
              <a:avLst/>
              <a:gdLst/>
              <a:ahLst/>
              <a:rect l="l" t="t" r="r" b="b"/>
              <a:pathLst>
                <a:path w="1290094" h="6858000">
                  <a:moveTo>
                    <a:pt x="1019735" y="0"/>
                  </a:moveTo>
                  <a:lnTo>
                    <a:pt x="1290094" y="0"/>
                  </a:lnTo>
                  <a:lnTo>
                    <a:pt x="1290094" y="6858000"/>
                  </a:lnTo>
                  <a:lnTo>
                    <a:pt x="0" y="6858000"/>
                  </a:lnTo>
                  <a:lnTo>
                    <a:pt x="1019735" y="0"/>
                  </a:lnTo>
                  <a:close/>
                </a:path>
              </a:pathLst>
            </a:custGeom>
            <a:solidFill>
              <a:srgbClr val="c0e474">
                <a:alpha val="70000"/>
              </a:srgbClr>
            </a:solidFill>
            <a:ln w="9360">
              <a:noFill/>
            </a:ln>
            <a:effectLst>
              <a:outerShdw blurRad="38160" dir="5400000" dist="25560">
                <a:srgbClr val="000000">
                  <a:alpha val="35000"/>
                </a:srgbClr>
              </a:outerShdw>
            </a:effectLst>
          </p:spPr>
          <p:style>
            <a:lnRef idx="0"/>
            <a:fillRef idx="0"/>
            <a:effectRef idx="0"/>
            <a:fontRef idx="minor"/>
          </p:style>
        </p:sp>
        <p:sp>
          <p:nvSpPr>
            <p:cNvPr id="8" name="Rectangle 29"/>
            <p:cNvSpPr/>
            <p:nvPr/>
          </p:nvSpPr>
          <p:spPr>
            <a:xfrm>
              <a:off x="10938960" y="-8640"/>
              <a:ext cx="1247760" cy="6864480"/>
            </a:xfrm>
            <a:custGeom>
              <a:avLst/>
              <a:gdLst/>
              <a:ahLst/>
              <a:rect l="l" t="t" r="r" b="b"/>
              <a:pathLst>
                <a:path w="1249825" h="6858000">
                  <a:moveTo>
                    <a:pt x="0" y="0"/>
                  </a:moveTo>
                  <a:lnTo>
                    <a:pt x="1249825" y="0"/>
                  </a:lnTo>
                  <a:lnTo>
                    <a:pt x="1249825" y="6858000"/>
                  </a:lnTo>
                  <a:lnTo>
                    <a:pt x="1109382" y="6858000"/>
                  </a:lnTo>
                  <a:lnTo>
                    <a:pt x="0" y="0"/>
                  </a:lnTo>
                  <a:close/>
                </a:path>
              </a:pathLst>
            </a:custGeom>
            <a:solidFill>
              <a:srgbClr val="90c226">
                <a:alpha val="65000"/>
              </a:srgbClr>
            </a:solidFill>
            <a:ln w="9360">
              <a:noFill/>
            </a:ln>
            <a:effectLst>
              <a:outerShdw blurRad="38160" dir="5400000" dist="25560">
                <a:srgbClr val="000000">
                  <a:alpha val="35000"/>
                </a:srgbClr>
              </a:outerShdw>
            </a:effectLst>
          </p:spPr>
          <p:style>
            <a:lnRef idx="0"/>
            <a:fillRef idx="0"/>
            <a:effectRef idx="0"/>
            <a:fontRef idx="minor"/>
          </p:style>
        </p:sp>
        <p:sp>
          <p:nvSpPr>
            <p:cNvPr id="9" name="Isosceles Triangle 27"/>
            <p:cNvSpPr/>
            <p:nvPr/>
          </p:nvSpPr>
          <p:spPr>
            <a:xfrm>
              <a:off x="10371600" y="3589920"/>
              <a:ext cx="1815120" cy="3265920"/>
            </a:xfrm>
            <a:prstGeom prst="triangle">
              <a:avLst>
                <a:gd name="adj" fmla="val 100000"/>
              </a:avLst>
            </a:prstGeom>
            <a:solidFill>
              <a:srgbClr val="90c226">
                <a:alpha val="80000"/>
              </a:srgbClr>
            </a:solidFill>
            <a:ln w="9360">
              <a:noFill/>
            </a:ln>
            <a:effectLst>
              <a:outerShdw blurRad="38160" dir="5400000" dist="25560">
                <a:srgbClr val="000000">
                  <a:alpha val="35000"/>
                </a:srgbClr>
              </a:outerShdw>
            </a:effectLst>
          </p:spPr>
          <p:style>
            <a:lnRef idx="0"/>
            <a:fillRef idx="0"/>
            <a:effectRef idx="0"/>
            <a:fontRef idx="minor"/>
          </p:style>
        </p:sp>
        <p:sp>
          <p:nvSpPr>
            <p:cNvPr id="10" name="Isosceles Triangle 28"/>
            <p:cNvSpPr/>
            <p:nvPr/>
          </p:nvSpPr>
          <p:spPr>
            <a:xfrm>
              <a:off x="0" y="4013280"/>
              <a:ext cx="446400" cy="2842560"/>
            </a:xfrm>
            <a:prstGeom prst="triangle">
              <a:avLst>
                <a:gd name="adj" fmla="val 0"/>
              </a:avLst>
            </a:prstGeom>
            <a:solidFill>
              <a:srgbClr val="90c226">
                <a:alpha val="85000"/>
              </a:srgbClr>
            </a:solidFill>
            <a:ln w="9360">
              <a:noFill/>
            </a:ln>
            <a:effectLst>
              <a:outerShdw blurRad="38160" dir="5400000" dist="25560">
                <a:srgbClr val="000000">
                  <a:alpha val="35000"/>
                </a:srgbClr>
              </a:outerShdw>
            </a:effectLst>
          </p:spPr>
          <p:style>
            <a:lnRef idx="0"/>
            <a:fillRef idx="0"/>
            <a:effectRef idx="0"/>
            <a:fontRef idx="minor"/>
          </p:style>
        </p:sp>
      </p:grpSp>
      <p:sp>
        <p:nvSpPr>
          <p:cNvPr id="11" name="Date Placeholder 3" hidden="1"/>
          <p:cNvSpPr/>
          <p:nvPr/>
        </p:nvSpPr>
        <p:spPr>
          <a:xfrm>
            <a:off x="4997160" y="6490800"/>
            <a:ext cx="2741040" cy="362880"/>
          </a:xfrm>
          <a:prstGeom prst="rect">
            <a:avLst/>
          </a:prstGeom>
          <a:noFill/>
          <a:ln w="0">
            <a:noFill/>
          </a:ln>
        </p:spPr>
        <p:style>
          <a:lnRef idx="0"/>
          <a:fillRef idx="0"/>
          <a:effectRef idx="0"/>
          <a:fontRef idx="minor"/>
        </p:style>
        <p:txBody>
          <a:bodyPr lIns="90000" rIns="90000" tIns="45000" bIns="45000">
            <a:noAutofit/>
          </a:bodyPr>
          <a:p>
            <a:pPr>
              <a:lnSpc>
                <a:spcPct val="100000"/>
              </a:lnSpc>
            </a:pPr>
            <a:fld id="{4CACDFE9-6D63-4835-B2AF-9969B468E57C}" type="datetime">
              <a:rPr b="0" lang="en-GB" sz="1200" spc="-1" strike="noStrike">
                <a:solidFill>
                  <a:srgbClr val="99cc00"/>
                </a:solidFill>
                <a:latin typeface="Trebuchet MS"/>
                <a:ea typeface="DejaVu Sans"/>
              </a:rPr>
              <a:t>31/07/21</a:t>
            </a:fld>
            <a:endParaRPr b="0" lang="en-GB" sz="1200" spc="-1" strike="noStrike">
              <a:latin typeface="Arial"/>
            </a:endParaRPr>
          </a:p>
        </p:txBody>
      </p:sp>
      <p:sp>
        <p:nvSpPr>
          <p:cNvPr id="12" name="Footer Placeholder 4" hidden="1"/>
          <p:cNvSpPr/>
          <p:nvPr/>
        </p:nvSpPr>
        <p:spPr>
          <a:xfrm>
            <a:off x="4296240" y="6216480"/>
            <a:ext cx="3096720" cy="362880"/>
          </a:xfrm>
          <a:prstGeom prst="rect">
            <a:avLst/>
          </a:prstGeom>
          <a:noFill/>
          <a:ln w="0">
            <a:noFill/>
          </a:ln>
        </p:spPr>
        <p:style>
          <a:lnRef idx="0"/>
          <a:fillRef idx="0"/>
          <a:effectRef idx="0"/>
          <a:fontRef idx="minor"/>
        </p:style>
        <p:txBody>
          <a:bodyPr lIns="90000" rIns="90000" tIns="45000" bIns="45000">
            <a:noAutofit/>
          </a:bodyPr>
          <a:p>
            <a:pPr>
              <a:lnSpc>
                <a:spcPct val="100000"/>
              </a:lnSpc>
            </a:pPr>
            <a:r>
              <a:rPr b="1" lang="en-GB" sz="1400" spc="-1" strike="noStrike">
                <a:solidFill>
                  <a:srgbClr val="99cc00"/>
                </a:solidFill>
                <a:latin typeface="Trebuchet MS"/>
                <a:ea typeface="DejaVu Sans"/>
              </a:rPr>
              <a:t>Alex May – Interconnected Law</a:t>
            </a:r>
            <a:endParaRPr b="0" lang="en-GB" sz="1400" spc="-1" strike="noStrike">
              <a:latin typeface="Arial"/>
            </a:endParaRPr>
          </a:p>
        </p:txBody>
      </p:sp>
      <p:grpSp>
        <p:nvGrpSpPr>
          <p:cNvPr id="13" name="Group 6"/>
          <p:cNvGrpSpPr/>
          <p:nvPr/>
        </p:nvGrpSpPr>
        <p:grpSpPr>
          <a:xfrm>
            <a:off x="2160" y="-8640"/>
            <a:ext cx="12187800" cy="6866640"/>
            <a:chOff x="2160" y="-8640"/>
            <a:chExt cx="12187800" cy="6866640"/>
          </a:xfrm>
        </p:grpSpPr>
        <p:sp>
          <p:nvSpPr>
            <p:cNvPr id="14" name="Straight Connector 31"/>
            <p:cNvSpPr/>
            <p:nvPr/>
          </p:nvSpPr>
          <p:spPr>
            <a:xfrm>
              <a:off x="9370800" y="0"/>
              <a:ext cx="1219320" cy="6858000"/>
            </a:xfrm>
            <a:prstGeom prst="line">
              <a:avLst/>
            </a:prstGeom>
            <a:ln cap="rnd" w="9360">
              <a:solidFill>
                <a:srgbClr val="bfbfbf"/>
              </a:solidFill>
              <a:round/>
            </a:ln>
          </p:spPr>
          <p:style>
            <a:lnRef idx="0"/>
            <a:fillRef idx="0"/>
            <a:effectRef idx="0"/>
            <a:fontRef idx="minor"/>
          </p:style>
        </p:sp>
        <p:sp>
          <p:nvSpPr>
            <p:cNvPr id="15" name="Straight Connector 20"/>
            <p:cNvSpPr/>
            <p:nvPr/>
          </p:nvSpPr>
          <p:spPr>
            <a:xfrm flipH="1">
              <a:off x="7425000" y="3681360"/>
              <a:ext cx="4763520" cy="3176640"/>
            </a:xfrm>
            <a:prstGeom prst="line">
              <a:avLst/>
            </a:prstGeom>
            <a:ln cap="rnd" w="9360">
              <a:solidFill>
                <a:srgbClr val="d9d9d9"/>
              </a:solidFill>
              <a:round/>
            </a:ln>
          </p:spPr>
          <p:style>
            <a:lnRef idx="0"/>
            <a:fillRef idx="0"/>
            <a:effectRef idx="0"/>
            <a:fontRef idx="minor"/>
          </p:style>
        </p:sp>
        <p:sp>
          <p:nvSpPr>
            <p:cNvPr id="16" name="Rectangle 23"/>
            <p:cNvSpPr/>
            <p:nvPr/>
          </p:nvSpPr>
          <p:spPr>
            <a:xfrm>
              <a:off x="9181440" y="-8640"/>
              <a:ext cx="3005280" cy="6864480"/>
            </a:xfrm>
            <a:custGeom>
              <a:avLst/>
              <a:gdLst/>
              <a:ahLst/>
              <a:rect l="l" t="t" r="r" b="b"/>
              <a:pathLst>
                <a:path w="3007349" h="6866467">
                  <a:moveTo>
                    <a:pt x="2045532" y="0"/>
                  </a:moveTo>
                  <a:lnTo>
                    <a:pt x="3007349" y="0"/>
                  </a:lnTo>
                  <a:lnTo>
                    <a:pt x="3007349" y="6866467"/>
                  </a:lnTo>
                  <a:lnTo>
                    <a:pt x="0" y="6866467"/>
                  </a:lnTo>
                  <a:lnTo>
                    <a:pt x="2045532" y="0"/>
                  </a:lnTo>
                  <a:close/>
                </a:path>
              </a:pathLst>
            </a:custGeom>
            <a:solidFill>
              <a:srgbClr val="90c226">
                <a:alpha val="30000"/>
              </a:srgbClr>
            </a:solidFill>
            <a:ln w="9360">
              <a:noFill/>
            </a:ln>
            <a:effectLst>
              <a:outerShdw blurRad="38160" dir="5400000" dist="25560">
                <a:srgbClr val="000000">
                  <a:alpha val="35000"/>
                </a:srgbClr>
              </a:outerShdw>
            </a:effectLst>
          </p:spPr>
          <p:style>
            <a:lnRef idx="0"/>
            <a:fillRef idx="0"/>
            <a:effectRef idx="0"/>
            <a:fontRef idx="minor"/>
          </p:style>
        </p:sp>
        <p:sp>
          <p:nvSpPr>
            <p:cNvPr id="17" name="Rectangle 25"/>
            <p:cNvSpPr/>
            <p:nvPr/>
          </p:nvSpPr>
          <p:spPr>
            <a:xfrm>
              <a:off x="9603360" y="-8640"/>
              <a:ext cx="2586240" cy="6864480"/>
            </a:xfrm>
            <a:custGeom>
              <a:avLst/>
              <a:gdLst/>
              <a:ahLst/>
              <a:rect l="l" t="t" r="r" b="b"/>
              <a:pathLst>
                <a:path w="2573311" h="6866467">
                  <a:moveTo>
                    <a:pt x="0" y="0"/>
                  </a:moveTo>
                  <a:lnTo>
                    <a:pt x="2573311" y="0"/>
                  </a:lnTo>
                  <a:lnTo>
                    <a:pt x="2573311" y="6866467"/>
                  </a:lnTo>
                  <a:lnTo>
                    <a:pt x="1202336" y="6866467"/>
                  </a:lnTo>
                  <a:lnTo>
                    <a:pt x="0" y="0"/>
                  </a:lnTo>
                  <a:close/>
                </a:path>
              </a:pathLst>
            </a:custGeom>
            <a:solidFill>
              <a:srgbClr val="90c226">
                <a:alpha val="20000"/>
              </a:srgbClr>
            </a:solidFill>
            <a:ln w="9360">
              <a:noFill/>
            </a:ln>
            <a:effectLst>
              <a:outerShdw blurRad="38160" dir="5400000" dist="25560">
                <a:srgbClr val="000000">
                  <a:alpha val="35000"/>
                </a:srgbClr>
              </a:outerShdw>
            </a:effectLst>
          </p:spPr>
          <p:style>
            <a:lnRef idx="0"/>
            <a:fillRef idx="0"/>
            <a:effectRef idx="0"/>
            <a:fontRef idx="minor"/>
          </p:style>
        </p:sp>
        <p:sp>
          <p:nvSpPr>
            <p:cNvPr id="18" name="Isosceles Triangle 26"/>
            <p:cNvSpPr/>
            <p:nvPr/>
          </p:nvSpPr>
          <p:spPr>
            <a:xfrm>
              <a:off x="8932320" y="3048120"/>
              <a:ext cx="3257640" cy="3807720"/>
            </a:xfrm>
            <a:prstGeom prst="triangle">
              <a:avLst>
                <a:gd name="adj" fmla="val 100000"/>
              </a:avLst>
            </a:prstGeom>
            <a:solidFill>
              <a:srgbClr val="54a021">
                <a:alpha val="72000"/>
              </a:srgbClr>
            </a:solidFill>
            <a:ln w="9360">
              <a:noFill/>
            </a:ln>
            <a:effectLst>
              <a:outerShdw blurRad="38160" dir="5400000" dist="25560">
                <a:srgbClr val="000000">
                  <a:alpha val="35000"/>
                </a:srgbClr>
              </a:outerShdw>
            </a:effectLst>
          </p:spPr>
          <p:style>
            <a:lnRef idx="0"/>
            <a:fillRef idx="0"/>
            <a:effectRef idx="0"/>
            <a:fontRef idx="minor"/>
          </p:style>
        </p:sp>
        <p:sp>
          <p:nvSpPr>
            <p:cNvPr id="19" name="Rectangle 27"/>
            <p:cNvSpPr/>
            <p:nvPr/>
          </p:nvSpPr>
          <p:spPr>
            <a:xfrm>
              <a:off x="9334440" y="-8640"/>
              <a:ext cx="2852280" cy="6864480"/>
            </a:xfrm>
            <a:custGeom>
              <a:avLst/>
              <a:gdLst/>
              <a:ahLst/>
              <a:rect l="l" t="t" r="r" b="b"/>
              <a:pathLst>
                <a:path w="2858013" h="6866467">
                  <a:moveTo>
                    <a:pt x="0" y="0"/>
                  </a:moveTo>
                  <a:lnTo>
                    <a:pt x="2858013" y="0"/>
                  </a:lnTo>
                  <a:lnTo>
                    <a:pt x="2858013" y="6866467"/>
                  </a:lnTo>
                  <a:lnTo>
                    <a:pt x="2473942" y="6866467"/>
                  </a:lnTo>
                  <a:lnTo>
                    <a:pt x="0" y="0"/>
                  </a:lnTo>
                  <a:close/>
                </a:path>
              </a:pathLst>
            </a:custGeom>
            <a:solidFill>
              <a:srgbClr val="3f7819">
                <a:alpha val="70000"/>
              </a:srgbClr>
            </a:solidFill>
            <a:ln w="9360">
              <a:noFill/>
            </a:ln>
            <a:effectLst>
              <a:outerShdw blurRad="38160" dir="5400000" dist="25560">
                <a:srgbClr val="000000">
                  <a:alpha val="35000"/>
                </a:srgbClr>
              </a:outerShdw>
            </a:effectLst>
          </p:spPr>
          <p:style>
            <a:lnRef idx="0"/>
            <a:fillRef idx="0"/>
            <a:effectRef idx="0"/>
            <a:fontRef idx="minor"/>
          </p:style>
        </p:sp>
        <p:sp>
          <p:nvSpPr>
            <p:cNvPr id="20" name="Rectangle 28"/>
            <p:cNvSpPr/>
            <p:nvPr/>
          </p:nvSpPr>
          <p:spPr>
            <a:xfrm>
              <a:off x="10898640" y="-8640"/>
              <a:ext cx="1288080" cy="6864480"/>
            </a:xfrm>
            <a:custGeom>
              <a:avLst/>
              <a:gdLst/>
              <a:ahLst/>
              <a:rect l="l" t="t" r="r" b="b"/>
              <a:pathLst>
                <a:path w="1290094" h="6858000">
                  <a:moveTo>
                    <a:pt x="1019735" y="0"/>
                  </a:moveTo>
                  <a:lnTo>
                    <a:pt x="1290094" y="0"/>
                  </a:lnTo>
                  <a:lnTo>
                    <a:pt x="1290094" y="6858000"/>
                  </a:lnTo>
                  <a:lnTo>
                    <a:pt x="0" y="6858000"/>
                  </a:lnTo>
                  <a:lnTo>
                    <a:pt x="1019735" y="0"/>
                  </a:lnTo>
                  <a:close/>
                </a:path>
              </a:pathLst>
            </a:custGeom>
            <a:solidFill>
              <a:srgbClr val="c0e474">
                <a:alpha val="70000"/>
              </a:srgbClr>
            </a:solidFill>
            <a:ln w="9360">
              <a:noFill/>
            </a:ln>
            <a:effectLst>
              <a:outerShdw blurRad="38160" dir="5400000" dist="25560">
                <a:srgbClr val="000000">
                  <a:alpha val="35000"/>
                </a:srgbClr>
              </a:outerShdw>
            </a:effectLst>
          </p:spPr>
          <p:style>
            <a:lnRef idx="0"/>
            <a:fillRef idx="0"/>
            <a:effectRef idx="0"/>
            <a:fontRef idx="minor"/>
          </p:style>
        </p:sp>
        <p:sp>
          <p:nvSpPr>
            <p:cNvPr id="21" name="Rectangle 29"/>
            <p:cNvSpPr/>
            <p:nvPr/>
          </p:nvSpPr>
          <p:spPr>
            <a:xfrm>
              <a:off x="10938960" y="-8640"/>
              <a:ext cx="1247760" cy="6864480"/>
            </a:xfrm>
            <a:custGeom>
              <a:avLst/>
              <a:gdLst/>
              <a:ahLst/>
              <a:rect l="l" t="t" r="r" b="b"/>
              <a:pathLst>
                <a:path w="1249825" h="6858000">
                  <a:moveTo>
                    <a:pt x="0" y="0"/>
                  </a:moveTo>
                  <a:lnTo>
                    <a:pt x="1249825" y="0"/>
                  </a:lnTo>
                  <a:lnTo>
                    <a:pt x="1249825" y="6858000"/>
                  </a:lnTo>
                  <a:lnTo>
                    <a:pt x="1109382" y="6858000"/>
                  </a:lnTo>
                  <a:lnTo>
                    <a:pt x="0" y="0"/>
                  </a:lnTo>
                  <a:close/>
                </a:path>
              </a:pathLst>
            </a:custGeom>
            <a:solidFill>
              <a:srgbClr val="90c226">
                <a:alpha val="65000"/>
              </a:srgbClr>
            </a:solidFill>
            <a:ln w="9360">
              <a:noFill/>
            </a:ln>
            <a:effectLst>
              <a:outerShdw blurRad="38160" dir="5400000" dist="25560">
                <a:srgbClr val="000000">
                  <a:alpha val="35000"/>
                </a:srgbClr>
              </a:outerShdw>
            </a:effectLst>
          </p:spPr>
          <p:style>
            <a:lnRef idx="0"/>
            <a:fillRef idx="0"/>
            <a:effectRef idx="0"/>
            <a:fontRef idx="minor"/>
          </p:style>
        </p:sp>
        <p:sp>
          <p:nvSpPr>
            <p:cNvPr id="22" name="Isosceles Triangle 30"/>
            <p:cNvSpPr/>
            <p:nvPr/>
          </p:nvSpPr>
          <p:spPr>
            <a:xfrm>
              <a:off x="10371600" y="3589920"/>
              <a:ext cx="1815120" cy="3265920"/>
            </a:xfrm>
            <a:prstGeom prst="triangle">
              <a:avLst>
                <a:gd name="adj" fmla="val 100000"/>
              </a:avLst>
            </a:prstGeom>
            <a:solidFill>
              <a:srgbClr val="90c226">
                <a:alpha val="80000"/>
              </a:srgbClr>
            </a:solidFill>
            <a:ln w="9360">
              <a:noFill/>
            </a:ln>
            <a:effectLst>
              <a:outerShdw blurRad="38160" dir="5400000" dist="25560">
                <a:srgbClr val="000000">
                  <a:alpha val="35000"/>
                </a:srgbClr>
              </a:outerShdw>
            </a:effectLst>
          </p:spPr>
          <p:style>
            <a:lnRef idx="0"/>
            <a:fillRef idx="0"/>
            <a:effectRef idx="0"/>
            <a:fontRef idx="minor"/>
          </p:style>
        </p:sp>
        <p:sp>
          <p:nvSpPr>
            <p:cNvPr id="23" name="Isosceles Triangle 18"/>
            <p:cNvSpPr/>
            <p:nvPr/>
          </p:nvSpPr>
          <p:spPr>
            <a:xfrm rot="10800000">
              <a:off x="2160" y="2160"/>
              <a:ext cx="840600" cy="5663880"/>
            </a:xfrm>
            <a:prstGeom prst="triangle">
              <a:avLst>
                <a:gd name="adj" fmla="val 100000"/>
              </a:avLst>
            </a:prstGeom>
            <a:solidFill>
              <a:srgbClr val="90c226">
                <a:alpha val="85000"/>
              </a:srgbClr>
            </a:solidFill>
            <a:ln w="9360">
              <a:noFill/>
            </a:ln>
            <a:effectLst>
              <a:outerShdw blurRad="38160" dir="5400000" dist="25560">
                <a:srgbClr val="000000">
                  <a:alpha val="35000"/>
                </a:srgbClr>
              </a:outerShdw>
            </a:effectLst>
          </p:spPr>
          <p:style>
            <a:lnRef idx="0"/>
            <a:fillRef idx="0"/>
            <a:effectRef idx="0"/>
            <a:fontRef idx="minor"/>
          </p:style>
        </p:sp>
      </p:grpSp>
      <p:sp>
        <p:nvSpPr>
          <p:cNvPr id="24" name="PlaceHolder 1"/>
          <p:cNvSpPr>
            <a:spLocks noGrp="1"/>
          </p:cNvSpPr>
          <p:nvPr>
            <p:ph type="title"/>
          </p:nvPr>
        </p:nvSpPr>
        <p:spPr>
          <a:xfrm>
            <a:off x="609480" y="273600"/>
            <a:ext cx="10972080" cy="1144440"/>
          </a:xfrm>
          <a:prstGeom prst="rect">
            <a:avLst/>
          </a:prstGeom>
        </p:spPr>
        <p:txBody>
          <a:bodyPr lIns="0" rIns="0" tIns="0" bIns="0" anchor="ctr">
            <a:noAutofit/>
          </a:bodyPr>
          <a:p>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25" name="PlaceHolder 2"/>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2800" spc="-1" strike="noStrike">
                <a:solidFill>
                  <a:srgbClr val="000000"/>
                </a:solidFill>
                <a:latin typeface="Arial"/>
              </a:rPr>
              <a:t>Click to edit the outline text format</a:t>
            </a:r>
            <a:endParaRPr b="0" lang="en-US" sz="2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000" spc="-1" strike="noStrike">
                <a:solidFill>
                  <a:srgbClr val="000000"/>
                </a:solidFill>
                <a:latin typeface="Arial"/>
              </a:rPr>
              <a:t>Second Outline Level</a:t>
            </a:r>
            <a:endParaRPr b="0" lang="en-US" sz="20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grpSp>
        <p:nvGrpSpPr>
          <p:cNvPr id="62" name="Group 6"/>
          <p:cNvGrpSpPr/>
          <p:nvPr/>
        </p:nvGrpSpPr>
        <p:grpSpPr>
          <a:xfrm>
            <a:off x="0" y="-8640"/>
            <a:ext cx="12189960" cy="6866640"/>
            <a:chOff x="0" y="-8640"/>
            <a:chExt cx="12189960" cy="6866640"/>
          </a:xfrm>
        </p:grpSpPr>
        <p:sp>
          <p:nvSpPr>
            <p:cNvPr id="63" name="Straight Connector 19"/>
            <p:cNvSpPr/>
            <p:nvPr/>
          </p:nvSpPr>
          <p:spPr>
            <a:xfrm>
              <a:off x="9370800" y="0"/>
              <a:ext cx="1219320" cy="6858000"/>
            </a:xfrm>
            <a:prstGeom prst="line">
              <a:avLst/>
            </a:prstGeom>
            <a:ln cap="rnd" w="9360">
              <a:solidFill>
                <a:srgbClr val="bfbfbf"/>
              </a:solidFill>
              <a:round/>
            </a:ln>
          </p:spPr>
          <p:style>
            <a:lnRef idx="0"/>
            <a:fillRef idx="0"/>
            <a:effectRef idx="0"/>
            <a:fontRef idx="minor"/>
          </p:style>
        </p:sp>
        <p:sp>
          <p:nvSpPr>
            <p:cNvPr id="64" name="Straight Connector 20"/>
            <p:cNvSpPr/>
            <p:nvPr/>
          </p:nvSpPr>
          <p:spPr>
            <a:xfrm flipH="1">
              <a:off x="7425000" y="3681360"/>
              <a:ext cx="4763520" cy="3176640"/>
            </a:xfrm>
            <a:prstGeom prst="line">
              <a:avLst/>
            </a:prstGeom>
            <a:ln cap="rnd" w="9360">
              <a:solidFill>
                <a:srgbClr val="d9d9d9"/>
              </a:solidFill>
              <a:round/>
            </a:ln>
          </p:spPr>
          <p:style>
            <a:lnRef idx="0"/>
            <a:fillRef idx="0"/>
            <a:effectRef idx="0"/>
            <a:fontRef idx="minor"/>
          </p:style>
        </p:sp>
        <p:sp>
          <p:nvSpPr>
            <p:cNvPr id="65" name="Rectangle 23"/>
            <p:cNvSpPr/>
            <p:nvPr/>
          </p:nvSpPr>
          <p:spPr>
            <a:xfrm>
              <a:off x="9181440" y="-8640"/>
              <a:ext cx="3005280" cy="6864480"/>
            </a:xfrm>
            <a:custGeom>
              <a:avLst/>
              <a:gdLst/>
              <a:ahLst/>
              <a:rect l="l" t="t" r="r" b="b"/>
              <a:pathLst>
                <a:path w="3007349" h="6866467">
                  <a:moveTo>
                    <a:pt x="2045532" y="0"/>
                  </a:moveTo>
                  <a:lnTo>
                    <a:pt x="3007349" y="0"/>
                  </a:lnTo>
                  <a:lnTo>
                    <a:pt x="3007349" y="6866467"/>
                  </a:lnTo>
                  <a:lnTo>
                    <a:pt x="0" y="6866467"/>
                  </a:lnTo>
                  <a:lnTo>
                    <a:pt x="2045532" y="0"/>
                  </a:lnTo>
                  <a:close/>
                </a:path>
              </a:pathLst>
            </a:custGeom>
            <a:solidFill>
              <a:srgbClr val="90c226">
                <a:alpha val="30000"/>
              </a:srgbClr>
            </a:solidFill>
            <a:ln w="9360">
              <a:noFill/>
            </a:ln>
            <a:effectLst>
              <a:outerShdw blurRad="38160" dir="5400000" dist="25560">
                <a:srgbClr val="000000">
                  <a:alpha val="35000"/>
                </a:srgbClr>
              </a:outerShdw>
            </a:effectLst>
          </p:spPr>
          <p:style>
            <a:lnRef idx="0"/>
            <a:fillRef idx="0"/>
            <a:effectRef idx="0"/>
            <a:fontRef idx="minor"/>
          </p:style>
        </p:sp>
        <p:sp>
          <p:nvSpPr>
            <p:cNvPr id="66" name="Rectangle 25"/>
            <p:cNvSpPr/>
            <p:nvPr/>
          </p:nvSpPr>
          <p:spPr>
            <a:xfrm>
              <a:off x="9603360" y="-8640"/>
              <a:ext cx="2586240" cy="6864480"/>
            </a:xfrm>
            <a:custGeom>
              <a:avLst/>
              <a:gdLst/>
              <a:ahLst/>
              <a:rect l="l" t="t" r="r" b="b"/>
              <a:pathLst>
                <a:path w="2573311" h="6866467">
                  <a:moveTo>
                    <a:pt x="0" y="0"/>
                  </a:moveTo>
                  <a:lnTo>
                    <a:pt x="2573311" y="0"/>
                  </a:lnTo>
                  <a:lnTo>
                    <a:pt x="2573311" y="6866467"/>
                  </a:lnTo>
                  <a:lnTo>
                    <a:pt x="1202336" y="6866467"/>
                  </a:lnTo>
                  <a:lnTo>
                    <a:pt x="0" y="0"/>
                  </a:lnTo>
                  <a:close/>
                </a:path>
              </a:pathLst>
            </a:custGeom>
            <a:solidFill>
              <a:srgbClr val="90c226">
                <a:alpha val="20000"/>
              </a:srgbClr>
            </a:solidFill>
            <a:ln w="9360">
              <a:noFill/>
            </a:ln>
            <a:effectLst>
              <a:outerShdw blurRad="38160" dir="5400000" dist="25560">
                <a:srgbClr val="000000">
                  <a:alpha val="35000"/>
                </a:srgbClr>
              </a:outerShdw>
            </a:effectLst>
          </p:spPr>
          <p:style>
            <a:lnRef idx="0"/>
            <a:fillRef idx="0"/>
            <a:effectRef idx="0"/>
            <a:fontRef idx="minor"/>
          </p:style>
        </p:sp>
        <p:sp>
          <p:nvSpPr>
            <p:cNvPr id="67" name="Isosceles Triangle 23"/>
            <p:cNvSpPr/>
            <p:nvPr/>
          </p:nvSpPr>
          <p:spPr>
            <a:xfrm>
              <a:off x="8932320" y="3048120"/>
              <a:ext cx="3257640" cy="3807720"/>
            </a:xfrm>
            <a:prstGeom prst="triangle">
              <a:avLst>
                <a:gd name="adj" fmla="val 100000"/>
              </a:avLst>
            </a:prstGeom>
            <a:solidFill>
              <a:srgbClr val="54a021">
                <a:alpha val="72000"/>
              </a:srgbClr>
            </a:solidFill>
            <a:ln w="9360">
              <a:noFill/>
            </a:ln>
            <a:effectLst>
              <a:outerShdw blurRad="38160" dir="5400000" dist="25560">
                <a:srgbClr val="000000">
                  <a:alpha val="35000"/>
                </a:srgbClr>
              </a:outerShdw>
            </a:effectLst>
          </p:spPr>
          <p:style>
            <a:lnRef idx="0"/>
            <a:fillRef idx="0"/>
            <a:effectRef idx="0"/>
            <a:fontRef idx="minor"/>
          </p:style>
        </p:sp>
        <p:sp>
          <p:nvSpPr>
            <p:cNvPr id="68" name="Rectangle 27"/>
            <p:cNvSpPr/>
            <p:nvPr/>
          </p:nvSpPr>
          <p:spPr>
            <a:xfrm>
              <a:off x="9334440" y="-8640"/>
              <a:ext cx="2852280" cy="6864480"/>
            </a:xfrm>
            <a:custGeom>
              <a:avLst/>
              <a:gdLst/>
              <a:ahLst/>
              <a:rect l="l" t="t" r="r" b="b"/>
              <a:pathLst>
                <a:path w="2858013" h="6866467">
                  <a:moveTo>
                    <a:pt x="0" y="0"/>
                  </a:moveTo>
                  <a:lnTo>
                    <a:pt x="2858013" y="0"/>
                  </a:lnTo>
                  <a:lnTo>
                    <a:pt x="2858013" y="6866467"/>
                  </a:lnTo>
                  <a:lnTo>
                    <a:pt x="2473942" y="6866467"/>
                  </a:lnTo>
                  <a:lnTo>
                    <a:pt x="0" y="0"/>
                  </a:lnTo>
                  <a:close/>
                </a:path>
              </a:pathLst>
            </a:custGeom>
            <a:solidFill>
              <a:srgbClr val="3f7819">
                <a:alpha val="70000"/>
              </a:srgbClr>
            </a:solidFill>
            <a:ln w="9360">
              <a:noFill/>
            </a:ln>
            <a:effectLst>
              <a:outerShdw blurRad="38160" dir="5400000" dist="25560">
                <a:srgbClr val="000000">
                  <a:alpha val="35000"/>
                </a:srgbClr>
              </a:outerShdw>
            </a:effectLst>
          </p:spPr>
          <p:style>
            <a:lnRef idx="0"/>
            <a:fillRef idx="0"/>
            <a:effectRef idx="0"/>
            <a:fontRef idx="minor"/>
          </p:style>
        </p:sp>
        <p:sp>
          <p:nvSpPr>
            <p:cNvPr id="69" name="Rectangle 28"/>
            <p:cNvSpPr/>
            <p:nvPr/>
          </p:nvSpPr>
          <p:spPr>
            <a:xfrm>
              <a:off x="10898640" y="-8640"/>
              <a:ext cx="1288080" cy="6864480"/>
            </a:xfrm>
            <a:custGeom>
              <a:avLst/>
              <a:gdLst/>
              <a:ahLst/>
              <a:rect l="l" t="t" r="r" b="b"/>
              <a:pathLst>
                <a:path w="1290094" h="6858000">
                  <a:moveTo>
                    <a:pt x="1019735" y="0"/>
                  </a:moveTo>
                  <a:lnTo>
                    <a:pt x="1290094" y="0"/>
                  </a:lnTo>
                  <a:lnTo>
                    <a:pt x="1290094" y="6858000"/>
                  </a:lnTo>
                  <a:lnTo>
                    <a:pt x="0" y="6858000"/>
                  </a:lnTo>
                  <a:lnTo>
                    <a:pt x="1019735" y="0"/>
                  </a:lnTo>
                  <a:close/>
                </a:path>
              </a:pathLst>
            </a:custGeom>
            <a:solidFill>
              <a:srgbClr val="c0e474">
                <a:alpha val="70000"/>
              </a:srgbClr>
            </a:solidFill>
            <a:ln w="9360">
              <a:noFill/>
            </a:ln>
            <a:effectLst>
              <a:outerShdw blurRad="38160" dir="5400000" dist="25560">
                <a:srgbClr val="000000">
                  <a:alpha val="35000"/>
                </a:srgbClr>
              </a:outerShdw>
            </a:effectLst>
          </p:spPr>
          <p:style>
            <a:lnRef idx="0"/>
            <a:fillRef idx="0"/>
            <a:effectRef idx="0"/>
            <a:fontRef idx="minor"/>
          </p:style>
        </p:sp>
        <p:sp>
          <p:nvSpPr>
            <p:cNvPr id="70" name="Rectangle 29"/>
            <p:cNvSpPr/>
            <p:nvPr/>
          </p:nvSpPr>
          <p:spPr>
            <a:xfrm>
              <a:off x="10938960" y="-8640"/>
              <a:ext cx="1247760" cy="6864480"/>
            </a:xfrm>
            <a:custGeom>
              <a:avLst/>
              <a:gdLst/>
              <a:ahLst/>
              <a:rect l="l" t="t" r="r" b="b"/>
              <a:pathLst>
                <a:path w="1249825" h="6858000">
                  <a:moveTo>
                    <a:pt x="0" y="0"/>
                  </a:moveTo>
                  <a:lnTo>
                    <a:pt x="1249825" y="0"/>
                  </a:lnTo>
                  <a:lnTo>
                    <a:pt x="1249825" y="6858000"/>
                  </a:lnTo>
                  <a:lnTo>
                    <a:pt x="1109382" y="6858000"/>
                  </a:lnTo>
                  <a:lnTo>
                    <a:pt x="0" y="0"/>
                  </a:lnTo>
                  <a:close/>
                </a:path>
              </a:pathLst>
            </a:custGeom>
            <a:solidFill>
              <a:srgbClr val="90c226">
                <a:alpha val="65000"/>
              </a:srgbClr>
            </a:solidFill>
            <a:ln w="9360">
              <a:noFill/>
            </a:ln>
            <a:effectLst>
              <a:outerShdw blurRad="38160" dir="5400000" dist="25560">
                <a:srgbClr val="000000">
                  <a:alpha val="35000"/>
                </a:srgbClr>
              </a:outerShdw>
            </a:effectLst>
          </p:spPr>
          <p:style>
            <a:lnRef idx="0"/>
            <a:fillRef idx="0"/>
            <a:effectRef idx="0"/>
            <a:fontRef idx="minor"/>
          </p:style>
        </p:sp>
        <p:sp>
          <p:nvSpPr>
            <p:cNvPr id="71" name="Isosceles Triangle 27"/>
            <p:cNvSpPr/>
            <p:nvPr/>
          </p:nvSpPr>
          <p:spPr>
            <a:xfrm>
              <a:off x="10371600" y="3589920"/>
              <a:ext cx="1815120" cy="3265920"/>
            </a:xfrm>
            <a:prstGeom prst="triangle">
              <a:avLst>
                <a:gd name="adj" fmla="val 100000"/>
              </a:avLst>
            </a:prstGeom>
            <a:solidFill>
              <a:srgbClr val="90c226">
                <a:alpha val="80000"/>
              </a:srgbClr>
            </a:solidFill>
            <a:ln w="9360">
              <a:noFill/>
            </a:ln>
            <a:effectLst>
              <a:outerShdw blurRad="38160" dir="5400000" dist="25560">
                <a:srgbClr val="000000">
                  <a:alpha val="35000"/>
                </a:srgbClr>
              </a:outerShdw>
            </a:effectLst>
          </p:spPr>
          <p:style>
            <a:lnRef idx="0"/>
            <a:fillRef idx="0"/>
            <a:effectRef idx="0"/>
            <a:fontRef idx="minor"/>
          </p:style>
        </p:sp>
        <p:sp>
          <p:nvSpPr>
            <p:cNvPr id="72" name="Isosceles Triangle 28"/>
            <p:cNvSpPr/>
            <p:nvPr/>
          </p:nvSpPr>
          <p:spPr>
            <a:xfrm>
              <a:off x="0" y="4013280"/>
              <a:ext cx="446400" cy="2842560"/>
            </a:xfrm>
            <a:prstGeom prst="triangle">
              <a:avLst>
                <a:gd name="adj" fmla="val 0"/>
              </a:avLst>
            </a:prstGeom>
            <a:solidFill>
              <a:srgbClr val="90c226">
                <a:alpha val="85000"/>
              </a:srgbClr>
            </a:solidFill>
            <a:ln w="9360">
              <a:noFill/>
            </a:ln>
            <a:effectLst>
              <a:outerShdw blurRad="38160" dir="5400000" dist="25560">
                <a:srgbClr val="000000">
                  <a:alpha val="35000"/>
                </a:srgbClr>
              </a:outerShdw>
            </a:effectLst>
          </p:spPr>
          <p:style>
            <a:lnRef idx="0"/>
            <a:fillRef idx="0"/>
            <a:effectRef idx="0"/>
            <a:fontRef idx="minor"/>
          </p:style>
        </p:sp>
      </p:grpSp>
      <p:sp>
        <p:nvSpPr>
          <p:cNvPr id="73" name="Date Placeholder 3" hidden="1"/>
          <p:cNvSpPr/>
          <p:nvPr/>
        </p:nvSpPr>
        <p:spPr>
          <a:xfrm>
            <a:off x="4997160" y="6490800"/>
            <a:ext cx="2741040" cy="362880"/>
          </a:xfrm>
          <a:prstGeom prst="rect">
            <a:avLst/>
          </a:prstGeom>
          <a:noFill/>
          <a:ln w="0">
            <a:noFill/>
          </a:ln>
        </p:spPr>
        <p:style>
          <a:lnRef idx="0"/>
          <a:fillRef idx="0"/>
          <a:effectRef idx="0"/>
          <a:fontRef idx="minor"/>
        </p:style>
        <p:txBody>
          <a:bodyPr lIns="90000" rIns="90000" tIns="45000" bIns="45000">
            <a:noAutofit/>
          </a:bodyPr>
          <a:p>
            <a:pPr>
              <a:lnSpc>
                <a:spcPct val="100000"/>
              </a:lnSpc>
            </a:pPr>
            <a:fld id="{F6F29B72-E979-45C2-8390-FDB1206BFC5B}" type="datetime">
              <a:rPr b="0" lang="en-GB" sz="1200" spc="-1" strike="noStrike">
                <a:solidFill>
                  <a:srgbClr val="99cc00"/>
                </a:solidFill>
                <a:latin typeface="Trebuchet MS"/>
                <a:ea typeface="DejaVu Sans"/>
              </a:rPr>
              <a:t>31/07/21</a:t>
            </a:fld>
            <a:endParaRPr b="0" lang="en-GB" sz="1200" spc="-1" strike="noStrike">
              <a:latin typeface="Arial"/>
            </a:endParaRPr>
          </a:p>
        </p:txBody>
      </p:sp>
      <p:sp>
        <p:nvSpPr>
          <p:cNvPr id="74" name="Footer Placeholder 4" hidden="1"/>
          <p:cNvSpPr/>
          <p:nvPr/>
        </p:nvSpPr>
        <p:spPr>
          <a:xfrm>
            <a:off x="4296240" y="6216480"/>
            <a:ext cx="3096720" cy="362880"/>
          </a:xfrm>
          <a:prstGeom prst="rect">
            <a:avLst/>
          </a:prstGeom>
          <a:noFill/>
          <a:ln w="0">
            <a:noFill/>
          </a:ln>
        </p:spPr>
        <p:style>
          <a:lnRef idx="0"/>
          <a:fillRef idx="0"/>
          <a:effectRef idx="0"/>
          <a:fontRef idx="minor"/>
        </p:style>
        <p:txBody>
          <a:bodyPr lIns="90000" rIns="90000" tIns="45000" bIns="45000">
            <a:noAutofit/>
          </a:bodyPr>
          <a:p>
            <a:pPr>
              <a:lnSpc>
                <a:spcPct val="100000"/>
              </a:lnSpc>
            </a:pPr>
            <a:r>
              <a:rPr b="1" lang="en-GB" sz="1400" spc="-1" strike="noStrike">
                <a:solidFill>
                  <a:srgbClr val="99cc00"/>
                </a:solidFill>
                <a:latin typeface="Trebuchet MS"/>
                <a:ea typeface="DejaVu Sans"/>
              </a:rPr>
              <a:t>Alex May – Interconnected Law</a:t>
            </a:r>
            <a:endParaRPr b="0" lang="en-GB" sz="1400" spc="-1" strike="noStrike">
              <a:latin typeface="Arial"/>
            </a:endParaRPr>
          </a:p>
        </p:txBody>
      </p:sp>
      <p:grpSp>
        <p:nvGrpSpPr>
          <p:cNvPr id="75" name="Group 6"/>
          <p:cNvGrpSpPr/>
          <p:nvPr/>
        </p:nvGrpSpPr>
        <p:grpSpPr>
          <a:xfrm>
            <a:off x="2160" y="-8640"/>
            <a:ext cx="12187800" cy="6866640"/>
            <a:chOff x="2160" y="-8640"/>
            <a:chExt cx="12187800" cy="6866640"/>
          </a:xfrm>
        </p:grpSpPr>
        <p:sp>
          <p:nvSpPr>
            <p:cNvPr id="76" name="Straight Connector 31"/>
            <p:cNvSpPr/>
            <p:nvPr/>
          </p:nvSpPr>
          <p:spPr>
            <a:xfrm>
              <a:off x="9370800" y="0"/>
              <a:ext cx="1219320" cy="6858000"/>
            </a:xfrm>
            <a:prstGeom prst="line">
              <a:avLst/>
            </a:prstGeom>
            <a:ln cap="rnd" w="9360">
              <a:solidFill>
                <a:srgbClr val="bfbfbf"/>
              </a:solidFill>
              <a:round/>
            </a:ln>
          </p:spPr>
          <p:style>
            <a:lnRef idx="0"/>
            <a:fillRef idx="0"/>
            <a:effectRef idx="0"/>
            <a:fontRef idx="minor"/>
          </p:style>
        </p:sp>
        <p:sp>
          <p:nvSpPr>
            <p:cNvPr id="77" name="Straight Connector 20"/>
            <p:cNvSpPr/>
            <p:nvPr/>
          </p:nvSpPr>
          <p:spPr>
            <a:xfrm flipH="1">
              <a:off x="7425000" y="3681360"/>
              <a:ext cx="4763520" cy="3176640"/>
            </a:xfrm>
            <a:prstGeom prst="line">
              <a:avLst/>
            </a:prstGeom>
            <a:ln cap="rnd" w="9360">
              <a:solidFill>
                <a:srgbClr val="d9d9d9"/>
              </a:solidFill>
              <a:round/>
            </a:ln>
          </p:spPr>
          <p:style>
            <a:lnRef idx="0"/>
            <a:fillRef idx="0"/>
            <a:effectRef idx="0"/>
            <a:fontRef idx="minor"/>
          </p:style>
        </p:sp>
        <p:sp>
          <p:nvSpPr>
            <p:cNvPr id="78" name="Rectangle 23"/>
            <p:cNvSpPr/>
            <p:nvPr/>
          </p:nvSpPr>
          <p:spPr>
            <a:xfrm>
              <a:off x="9181440" y="-8640"/>
              <a:ext cx="3005280" cy="6864480"/>
            </a:xfrm>
            <a:custGeom>
              <a:avLst/>
              <a:gdLst/>
              <a:ahLst/>
              <a:rect l="l" t="t" r="r" b="b"/>
              <a:pathLst>
                <a:path w="3007349" h="6866467">
                  <a:moveTo>
                    <a:pt x="2045532" y="0"/>
                  </a:moveTo>
                  <a:lnTo>
                    <a:pt x="3007349" y="0"/>
                  </a:lnTo>
                  <a:lnTo>
                    <a:pt x="3007349" y="6866467"/>
                  </a:lnTo>
                  <a:lnTo>
                    <a:pt x="0" y="6866467"/>
                  </a:lnTo>
                  <a:lnTo>
                    <a:pt x="2045532" y="0"/>
                  </a:lnTo>
                  <a:close/>
                </a:path>
              </a:pathLst>
            </a:custGeom>
            <a:solidFill>
              <a:srgbClr val="90c226">
                <a:alpha val="30000"/>
              </a:srgbClr>
            </a:solidFill>
            <a:ln w="9360">
              <a:noFill/>
            </a:ln>
            <a:effectLst>
              <a:outerShdw blurRad="38160" dir="5400000" dist="25560">
                <a:srgbClr val="000000">
                  <a:alpha val="35000"/>
                </a:srgbClr>
              </a:outerShdw>
            </a:effectLst>
          </p:spPr>
          <p:style>
            <a:lnRef idx="0"/>
            <a:fillRef idx="0"/>
            <a:effectRef idx="0"/>
            <a:fontRef idx="minor"/>
          </p:style>
        </p:sp>
        <p:sp>
          <p:nvSpPr>
            <p:cNvPr id="79" name="Rectangle 25"/>
            <p:cNvSpPr/>
            <p:nvPr/>
          </p:nvSpPr>
          <p:spPr>
            <a:xfrm>
              <a:off x="9603360" y="-8640"/>
              <a:ext cx="2586240" cy="6864480"/>
            </a:xfrm>
            <a:custGeom>
              <a:avLst/>
              <a:gdLst/>
              <a:ahLst/>
              <a:rect l="l" t="t" r="r" b="b"/>
              <a:pathLst>
                <a:path w="2573311" h="6866467">
                  <a:moveTo>
                    <a:pt x="0" y="0"/>
                  </a:moveTo>
                  <a:lnTo>
                    <a:pt x="2573311" y="0"/>
                  </a:lnTo>
                  <a:lnTo>
                    <a:pt x="2573311" y="6866467"/>
                  </a:lnTo>
                  <a:lnTo>
                    <a:pt x="1202336" y="6866467"/>
                  </a:lnTo>
                  <a:lnTo>
                    <a:pt x="0" y="0"/>
                  </a:lnTo>
                  <a:close/>
                </a:path>
              </a:pathLst>
            </a:custGeom>
            <a:solidFill>
              <a:srgbClr val="90c226">
                <a:alpha val="20000"/>
              </a:srgbClr>
            </a:solidFill>
            <a:ln w="9360">
              <a:noFill/>
            </a:ln>
            <a:effectLst>
              <a:outerShdw blurRad="38160" dir="5400000" dist="25560">
                <a:srgbClr val="000000">
                  <a:alpha val="35000"/>
                </a:srgbClr>
              </a:outerShdw>
            </a:effectLst>
          </p:spPr>
          <p:style>
            <a:lnRef idx="0"/>
            <a:fillRef idx="0"/>
            <a:effectRef idx="0"/>
            <a:fontRef idx="minor"/>
          </p:style>
        </p:sp>
        <p:sp>
          <p:nvSpPr>
            <p:cNvPr id="80" name="Isosceles Triangle 26"/>
            <p:cNvSpPr/>
            <p:nvPr/>
          </p:nvSpPr>
          <p:spPr>
            <a:xfrm>
              <a:off x="8932320" y="3048120"/>
              <a:ext cx="3257640" cy="3807720"/>
            </a:xfrm>
            <a:prstGeom prst="triangle">
              <a:avLst>
                <a:gd name="adj" fmla="val 100000"/>
              </a:avLst>
            </a:prstGeom>
            <a:solidFill>
              <a:srgbClr val="54a021">
                <a:alpha val="72000"/>
              </a:srgbClr>
            </a:solidFill>
            <a:ln w="9360">
              <a:noFill/>
            </a:ln>
            <a:effectLst>
              <a:outerShdw blurRad="38160" dir="5400000" dist="25560">
                <a:srgbClr val="000000">
                  <a:alpha val="35000"/>
                </a:srgbClr>
              </a:outerShdw>
            </a:effectLst>
          </p:spPr>
          <p:style>
            <a:lnRef idx="0"/>
            <a:fillRef idx="0"/>
            <a:effectRef idx="0"/>
            <a:fontRef idx="minor"/>
          </p:style>
        </p:sp>
        <p:sp>
          <p:nvSpPr>
            <p:cNvPr id="81" name="Rectangle 27"/>
            <p:cNvSpPr/>
            <p:nvPr/>
          </p:nvSpPr>
          <p:spPr>
            <a:xfrm>
              <a:off x="9334440" y="-8640"/>
              <a:ext cx="2852280" cy="6864480"/>
            </a:xfrm>
            <a:custGeom>
              <a:avLst/>
              <a:gdLst/>
              <a:ahLst/>
              <a:rect l="l" t="t" r="r" b="b"/>
              <a:pathLst>
                <a:path w="2858013" h="6866467">
                  <a:moveTo>
                    <a:pt x="0" y="0"/>
                  </a:moveTo>
                  <a:lnTo>
                    <a:pt x="2858013" y="0"/>
                  </a:lnTo>
                  <a:lnTo>
                    <a:pt x="2858013" y="6866467"/>
                  </a:lnTo>
                  <a:lnTo>
                    <a:pt x="2473942" y="6866467"/>
                  </a:lnTo>
                  <a:lnTo>
                    <a:pt x="0" y="0"/>
                  </a:lnTo>
                  <a:close/>
                </a:path>
              </a:pathLst>
            </a:custGeom>
            <a:solidFill>
              <a:srgbClr val="3f7819">
                <a:alpha val="70000"/>
              </a:srgbClr>
            </a:solidFill>
            <a:ln w="9360">
              <a:noFill/>
            </a:ln>
            <a:effectLst>
              <a:outerShdw blurRad="38160" dir="5400000" dist="25560">
                <a:srgbClr val="000000">
                  <a:alpha val="35000"/>
                </a:srgbClr>
              </a:outerShdw>
            </a:effectLst>
          </p:spPr>
          <p:style>
            <a:lnRef idx="0"/>
            <a:fillRef idx="0"/>
            <a:effectRef idx="0"/>
            <a:fontRef idx="minor"/>
          </p:style>
        </p:sp>
        <p:sp>
          <p:nvSpPr>
            <p:cNvPr id="82" name="Rectangle 28"/>
            <p:cNvSpPr/>
            <p:nvPr/>
          </p:nvSpPr>
          <p:spPr>
            <a:xfrm>
              <a:off x="10898640" y="-8640"/>
              <a:ext cx="1288080" cy="6864480"/>
            </a:xfrm>
            <a:custGeom>
              <a:avLst/>
              <a:gdLst/>
              <a:ahLst/>
              <a:rect l="l" t="t" r="r" b="b"/>
              <a:pathLst>
                <a:path w="1290094" h="6858000">
                  <a:moveTo>
                    <a:pt x="1019735" y="0"/>
                  </a:moveTo>
                  <a:lnTo>
                    <a:pt x="1290094" y="0"/>
                  </a:lnTo>
                  <a:lnTo>
                    <a:pt x="1290094" y="6858000"/>
                  </a:lnTo>
                  <a:lnTo>
                    <a:pt x="0" y="6858000"/>
                  </a:lnTo>
                  <a:lnTo>
                    <a:pt x="1019735" y="0"/>
                  </a:lnTo>
                  <a:close/>
                </a:path>
              </a:pathLst>
            </a:custGeom>
            <a:solidFill>
              <a:srgbClr val="c0e474">
                <a:alpha val="70000"/>
              </a:srgbClr>
            </a:solidFill>
            <a:ln w="9360">
              <a:noFill/>
            </a:ln>
            <a:effectLst>
              <a:outerShdw blurRad="38160" dir="5400000" dist="25560">
                <a:srgbClr val="000000">
                  <a:alpha val="35000"/>
                </a:srgbClr>
              </a:outerShdw>
            </a:effectLst>
          </p:spPr>
          <p:style>
            <a:lnRef idx="0"/>
            <a:fillRef idx="0"/>
            <a:effectRef idx="0"/>
            <a:fontRef idx="minor"/>
          </p:style>
        </p:sp>
        <p:sp>
          <p:nvSpPr>
            <p:cNvPr id="83" name="Rectangle 29"/>
            <p:cNvSpPr/>
            <p:nvPr/>
          </p:nvSpPr>
          <p:spPr>
            <a:xfrm>
              <a:off x="10938960" y="-8640"/>
              <a:ext cx="1247760" cy="6864480"/>
            </a:xfrm>
            <a:custGeom>
              <a:avLst/>
              <a:gdLst/>
              <a:ahLst/>
              <a:rect l="l" t="t" r="r" b="b"/>
              <a:pathLst>
                <a:path w="1249825" h="6858000">
                  <a:moveTo>
                    <a:pt x="0" y="0"/>
                  </a:moveTo>
                  <a:lnTo>
                    <a:pt x="1249825" y="0"/>
                  </a:lnTo>
                  <a:lnTo>
                    <a:pt x="1249825" y="6858000"/>
                  </a:lnTo>
                  <a:lnTo>
                    <a:pt x="1109382" y="6858000"/>
                  </a:lnTo>
                  <a:lnTo>
                    <a:pt x="0" y="0"/>
                  </a:lnTo>
                  <a:close/>
                </a:path>
              </a:pathLst>
            </a:custGeom>
            <a:solidFill>
              <a:srgbClr val="90c226">
                <a:alpha val="65000"/>
              </a:srgbClr>
            </a:solidFill>
            <a:ln w="9360">
              <a:noFill/>
            </a:ln>
            <a:effectLst>
              <a:outerShdw blurRad="38160" dir="5400000" dist="25560">
                <a:srgbClr val="000000">
                  <a:alpha val="35000"/>
                </a:srgbClr>
              </a:outerShdw>
            </a:effectLst>
          </p:spPr>
          <p:style>
            <a:lnRef idx="0"/>
            <a:fillRef idx="0"/>
            <a:effectRef idx="0"/>
            <a:fontRef idx="minor"/>
          </p:style>
        </p:sp>
        <p:sp>
          <p:nvSpPr>
            <p:cNvPr id="84" name="Isosceles Triangle 30"/>
            <p:cNvSpPr/>
            <p:nvPr/>
          </p:nvSpPr>
          <p:spPr>
            <a:xfrm>
              <a:off x="10371600" y="3589920"/>
              <a:ext cx="1815120" cy="3265920"/>
            </a:xfrm>
            <a:prstGeom prst="triangle">
              <a:avLst>
                <a:gd name="adj" fmla="val 100000"/>
              </a:avLst>
            </a:prstGeom>
            <a:solidFill>
              <a:srgbClr val="90c226">
                <a:alpha val="80000"/>
              </a:srgbClr>
            </a:solidFill>
            <a:ln w="9360">
              <a:noFill/>
            </a:ln>
            <a:effectLst>
              <a:outerShdw blurRad="38160" dir="5400000" dist="25560">
                <a:srgbClr val="000000">
                  <a:alpha val="35000"/>
                </a:srgbClr>
              </a:outerShdw>
            </a:effectLst>
          </p:spPr>
          <p:style>
            <a:lnRef idx="0"/>
            <a:fillRef idx="0"/>
            <a:effectRef idx="0"/>
            <a:fontRef idx="minor"/>
          </p:style>
        </p:sp>
        <p:sp>
          <p:nvSpPr>
            <p:cNvPr id="85" name="Isosceles Triangle 18"/>
            <p:cNvSpPr/>
            <p:nvPr/>
          </p:nvSpPr>
          <p:spPr>
            <a:xfrm rot="10800000">
              <a:off x="2160" y="2160"/>
              <a:ext cx="840600" cy="5663880"/>
            </a:xfrm>
            <a:prstGeom prst="triangle">
              <a:avLst>
                <a:gd name="adj" fmla="val 100000"/>
              </a:avLst>
            </a:prstGeom>
            <a:solidFill>
              <a:srgbClr val="90c226">
                <a:alpha val="85000"/>
              </a:srgbClr>
            </a:solidFill>
            <a:ln w="9360">
              <a:noFill/>
            </a:ln>
            <a:effectLst>
              <a:outerShdw blurRad="38160" dir="5400000" dist="25560">
                <a:srgbClr val="000000">
                  <a:alpha val="35000"/>
                </a:srgbClr>
              </a:outerShdw>
            </a:effectLst>
          </p:spPr>
          <p:style>
            <a:lnRef idx="0"/>
            <a:fillRef idx="0"/>
            <a:effectRef idx="0"/>
            <a:fontRef idx="minor"/>
          </p:style>
        </p:sp>
      </p:grpSp>
      <p:sp>
        <p:nvSpPr>
          <p:cNvPr id="86" name="PlaceHolder 1"/>
          <p:cNvSpPr>
            <a:spLocks noGrp="1"/>
          </p:cNvSpPr>
          <p:nvPr>
            <p:ph type="title"/>
          </p:nvPr>
        </p:nvSpPr>
        <p:spPr>
          <a:xfrm>
            <a:off x="609480" y="273600"/>
            <a:ext cx="10972440" cy="1144800"/>
          </a:xfrm>
          <a:prstGeom prst="rect">
            <a:avLst/>
          </a:prstGeom>
        </p:spPr>
        <p:txBody>
          <a:bodyPr lIns="0" rIns="0" tIns="0" bIns="0" anchor="ctr">
            <a:noAutofit/>
          </a:bodyPr>
          <a:p>
            <a:r>
              <a:rPr b="0" lang="en-US" sz="1800" spc="-1" strike="noStrike">
                <a:solidFill>
                  <a:srgbClr val="000000"/>
                </a:solidFill>
                <a:latin typeface="Arial"/>
              </a:rPr>
              <a:t>Click to edit the title text format</a:t>
            </a:r>
            <a:endParaRPr b="0" lang="en-US" sz="1800" spc="-1" strike="noStrike">
              <a:solidFill>
                <a:srgbClr val="000000"/>
              </a:solidFill>
              <a:latin typeface="Arial"/>
            </a:endParaRPr>
          </a:p>
        </p:txBody>
      </p:sp>
      <p:sp>
        <p:nvSpPr>
          <p:cNvPr id="87" name="PlaceHolder 2"/>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2800" spc="-1" strike="noStrike">
                <a:solidFill>
                  <a:srgbClr val="000000"/>
                </a:solidFill>
                <a:latin typeface="Arial"/>
              </a:rPr>
              <a:t>Click to edit the outline text format</a:t>
            </a:r>
            <a:endParaRPr b="0" lang="en-US" sz="2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000" spc="-1" strike="noStrike">
                <a:solidFill>
                  <a:srgbClr val="000000"/>
                </a:solidFill>
                <a:latin typeface="Arial"/>
              </a:rPr>
              <a:t>Second Outline Level</a:t>
            </a:r>
            <a:endParaRPr b="0" lang="en-US" sz="20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grpSp>
        <p:nvGrpSpPr>
          <p:cNvPr id="124" name="Group 6"/>
          <p:cNvGrpSpPr/>
          <p:nvPr/>
        </p:nvGrpSpPr>
        <p:grpSpPr>
          <a:xfrm>
            <a:off x="0" y="-8640"/>
            <a:ext cx="12189960" cy="6866640"/>
            <a:chOff x="0" y="-8640"/>
            <a:chExt cx="12189960" cy="6866640"/>
          </a:xfrm>
        </p:grpSpPr>
        <p:sp>
          <p:nvSpPr>
            <p:cNvPr id="125" name="Straight Connector 19"/>
            <p:cNvSpPr/>
            <p:nvPr/>
          </p:nvSpPr>
          <p:spPr>
            <a:xfrm>
              <a:off x="9370800" y="0"/>
              <a:ext cx="1219320" cy="6858000"/>
            </a:xfrm>
            <a:prstGeom prst="line">
              <a:avLst/>
            </a:prstGeom>
            <a:ln cap="rnd" w="9360">
              <a:solidFill>
                <a:srgbClr val="bfbfbf"/>
              </a:solidFill>
              <a:round/>
            </a:ln>
          </p:spPr>
          <p:style>
            <a:lnRef idx="0"/>
            <a:fillRef idx="0"/>
            <a:effectRef idx="0"/>
            <a:fontRef idx="minor"/>
          </p:style>
        </p:sp>
        <p:sp>
          <p:nvSpPr>
            <p:cNvPr id="126" name="Straight Connector 20"/>
            <p:cNvSpPr/>
            <p:nvPr/>
          </p:nvSpPr>
          <p:spPr>
            <a:xfrm flipH="1">
              <a:off x="7425000" y="3681360"/>
              <a:ext cx="4763520" cy="3176640"/>
            </a:xfrm>
            <a:prstGeom prst="line">
              <a:avLst/>
            </a:prstGeom>
            <a:ln cap="rnd" w="9360">
              <a:solidFill>
                <a:srgbClr val="d9d9d9"/>
              </a:solidFill>
              <a:round/>
            </a:ln>
          </p:spPr>
          <p:style>
            <a:lnRef idx="0"/>
            <a:fillRef idx="0"/>
            <a:effectRef idx="0"/>
            <a:fontRef idx="minor"/>
          </p:style>
        </p:sp>
        <p:sp>
          <p:nvSpPr>
            <p:cNvPr id="127" name="Rectangle 23"/>
            <p:cNvSpPr/>
            <p:nvPr/>
          </p:nvSpPr>
          <p:spPr>
            <a:xfrm>
              <a:off x="9181440" y="-8640"/>
              <a:ext cx="3005280" cy="6864480"/>
            </a:xfrm>
            <a:custGeom>
              <a:avLst/>
              <a:gdLst/>
              <a:ahLst/>
              <a:rect l="l" t="t" r="r" b="b"/>
              <a:pathLst>
                <a:path w="3007349" h="6866467">
                  <a:moveTo>
                    <a:pt x="2045532" y="0"/>
                  </a:moveTo>
                  <a:lnTo>
                    <a:pt x="3007349" y="0"/>
                  </a:lnTo>
                  <a:lnTo>
                    <a:pt x="3007349" y="6866467"/>
                  </a:lnTo>
                  <a:lnTo>
                    <a:pt x="0" y="6866467"/>
                  </a:lnTo>
                  <a:lnTo>
                    <a:pt x="2045532" y="0"/>
                  </a:lnTo>
                  <a:close/>
                </a:path>
              </a:pathLst>
            </a:custGeom>
            <a:solidFill>
              <a:srgbClr val="90c226">
                <a:alpha val="30000"/>
              </a:srgbClr>
            </a:solidFill>
            <a:ln w="9360">
              <a:noFill/>
            </a:ln>
            <a:effectLst>
              <a:outerShdw blurRad="38160" dir="5400000" dist="25560">
                <a:srgbClr val="000000">
                  <a:alpha val="35000"/>
                </a:srgbClr>
              </a:outerShdw>
            </a:effectLst>
          </p:spPr>
          <p:style>
            <a:lnRef idx="0"/>
            <a:fillRef idx="0"/>
            <a:effectRef idx="0"/>
            <a:fontRef idx="minor"/>
          </p:style>
        </p:sp>
        <p:sp>
          <p:nvSpPr>
            <p:cNvPr id="128" name="Rectangle 25"/>
            <p:cNvSpPr/>
            <p:nvPr/>
          </p:nvSpPr>
          <p:spPr>
            <a:xfrm>
              <a:off x="9603360" y="-8640"/>
              <a:ext cx="2586240" cy="6864480"/>
            </a:xfrm>
            <a:custGeom>
              <a:avLst/>
              <a:gdLst/>
              <a:ahLst/>
              <a:rect l="l" t="t" r="r" b="b"/>
              <a:pathLst>
                <a:path w="2573311" h="6866467">
                  <a:moveTo>
                    <a:pt x="0" y="0"/>
                  </a:moveTo>
                  <a:lnTo>
                    <a:pt x="2573311" y="0"/>
                  </a:lnTo>
                  <a:lnTo>
                    <a:pt x="2573311" y="6866467"/>
                  </a:lnTo>
                  <a:lnTo>
                    <a:pt x="1202336" y="6866467"/>
                  </a:lnTo>
                  <a:lnTo>
                    <a:pt x="0" y="0"/>
                  </a:lnTo>
                  <a:close/>
                </a:path>
              </a:pathLst>
            </a:custGeom>
            <a:solidFill>
              <a:srgbClr val="90c226">
                <a:alpha val="20000"/>
              </a:srgbClr>
            </a:solidFill>
            <a:ln w="9360">
              <a:noFill/>
            </a:ln>
            <a:effectLst>
              <a:outerShdw blurRad="38160" dir="5400000" dist="25560">
                <a:srgbClr val="000000">
                  <a:alpha val="35000"/>
                </a:srgbClr>
              </a:outerShdw>
            </a:effectLst>
          </p:spPr>
          <p:style>
            <a:lnRef idx="0"/>
            <a:fillRef idx="0"/>
            <a:effectRef idx="0"/>
            <a:fontRef idx="minor"/>
          </p:style>
        </p:sp>
        <p:sp>
          <p:nvSpPr>
            <p:cNvPr id="129" name="Isosceles Triangle 23"/>
            <p:cNvSpPr/>
            <p:nvPr/>
          </p:nvSpPr>
          <p:spPr>
            <a:xfrm>
              <a:off x="8932320" y="3048120"/>
              <a:ext cx="3257640" cy="3807720"/>
            </a:xfrm>
            <a:prstGeom prst="triangle">
              <a:avLst>
                <a:gd name="adj" fmla="val 100000"/>
              </a:avLst>
            </a:prstGeom>
            <a:solidFill>
              <a:srgbClr val="54a021">
                <a:alpha val="72000"/>
              </a:srgbClr>
            </a:solidFill>
            <a:ln w="9360">
              <a:noFill/>
            </a:ln>
            <a:effectLst>
              <a:outerShdw blurRad="38160" dir="5400000" dist="25560">
                <a:srgbClr val="000000">
                  <a:alpha val="35000"/>
                </a:srgbClr>
              </a:outerShdw>
            </a:effectLst>
          </p:spPr>
          <p:style>
            <a:lnRef idx="0"/>
            <a:fillRef idx="0"/>
            <a:effectRef idx="0"/>
            <a:fontRef idx="minor"/>
          </p:style>
        </p:sp>
        <p:sp>
          <p:nvSpPr>
            <p:cNvPr id="130" name="Rectangle 27"/>
            <p:cNvSpPr/>
            <p:nvPr/>
          </p:nvSpPr>
          <p:spPr>
            <a:xfrm>
              <a:off x="9334440" y="-8640"/>
              <a:ext cx="2852280" cy="6864480"/>
            </a:xfrm>
            <a:custGeom>
              <a:avLst/>
              <a:gdLst/>
              <a:ahLst/>
              <a:rect l="l" t="t" r="r" b="b"/>
              <a:pathLst>
                <a:path w="2858013" h="6866467">
                  <a:moveTo>
                    <a:pt x="0" y="0"/>
                  </a:moveTo>
                  <a:lnTo>
                    <a:pt x="2858013" y="0"/>
                  </a:lnTo>
                  <a:lnTo>
                    <a:pt x="2858013" y="6866467"/>
                  </a:lnTo>
                  <a:lnTo>
                    <a:pt x="2473942" y="6866467"/>
                  </a:lnTo>
                  <a:lnTo>
                    <a:pt x="0" y="0"/>
                  </a:lnTo>
                  <a:close/>
                </a:path>
              </a:pathLst>
            </a:custGeom>
            <a:solidFill>
              <a:srgbClr val="3f7819">
                <a:alpha val="70000"/>
              </a:srgbClr>
            </a:solidFill>
            <a:ln w="9360">
              <a:noFill/>
            </a:ln>
            <a:effectLst>
              <a:outerShdw blurRad="38160" dir="5400000" dist="25560">
                <a:srgbClr val="000000">
                  <a:alpha val="35000"/>
                </a:srgbClr>
              </a:outerShdw>
            </a:effectLst>
          </p:spPr>
          <p:style>
            <a:lnRef idx="0"/>
            <a:fillRef idx="0"/>
            <a:effectRef idx="0"/>
            <a:fontRef idx="minor"/>
          </p:style>
        </p:sp>
        <p:sp>
          <p:nvSpPr>
            <p:cNvPr id="131" name="Rectangle 28"/>
            <p:cNvSpPr/>
            <p:nvPr/>
          </p:nvSpPr>
          <p:spPr>
            <a:xfrm>
              <a:off x="10898640" y="-8640"/>
              <a:ext cx="1288080" cy="6864480"/>
            </a:xfrm>
            <a:custGeom>
              <a:avLst/>
              <a:gdLst/>
              <a:ahLst/>
              <a:rect l="l" t="t" r="r" b="b"/>
              <a:pathLst>
                <a:path w="1290094" h="6858000">
                  <a:moveTo>
                    <a:pt x="1019735" y="0"/>
                  </a:moveTo>
                  <a:lnTo>
                    <a:pt x="1290094" y="0"/>
                  </a:lnTo>
                  <a:lnTo>
                    <a:pt x="1290094" y="6858000"/>
                  </a:lnTo>
                  <a:lnTo>
                    <a:pt x="0" y="6858000"/>
                  </a:lnTo>
                  <a:lnTo>
                    <a:pt x="1019735" y="0"/>
                  </a:lnTo>
                  <a:close/>
                </a:path>
              </a:pathLst>
            </a:custGeom>
            <a:solidFill>
              <a:srgbClr val="c0e474">
                <a:alpha val="70000"/>
              </a:srgbClr>
            </a:solidFill>
            <a:ln w="9360">
              <a:noFill/>
            </a:ln>
            <a:effectLst>
              <a:outerShdw blurRad="38160" dir="5400000" dist="25560">
                <a:srgbClr val="000000">
                  <a:alpha val="35000"/>
                </a:srgbClr>
              </a:outerShdw>
            </a:effectLst>
          </p:spPr>
          <p:style>
            <a:lnRef idx="0"/>
            <a:fillRef idx="0"/>
            <a:effectRef idx="0"/>
            <a:fontRef idx="minor"/>
          </p:style>
        </p:sp>
        <p:sp>
          <p:nvSpPr>
            <p:cNvPr id="132" name="Rectangle 29"/>
            <p:cNvSpPr/>
            <p:nvPr/>
          </p:nvSpPr>
          <p:spPr>
            <a:xfrm>
              <a:off x="10938960" y="-8640"/>
              <a:ext cx="1247760" cy="6864480"/>
            </a:xfrm>
            <a:custGeom>
              <a:avLst/>
              <a:gdLst/>
              <a:ahLst/>
              <a:rect l="l" t="t" r="r" b="b"/>
              <a:pathLst>
                <a:path w="1249825" h="6858000">
                  <a:moveTo>
                    <a:pt x="0" y="0"/>
                  </a:moveTo>
                  <a:lnTo>
                    <a:pt x="1249825" y="0"/>
                  </a:lnTo>
                  <a:lnTo>
                    <a:pt x="1249825" y="6858000"/>
                  </a:lnTo>
                  <a:lnTo>
                    <a:pt x="1109382" y="6858000"/>
                  </a:lnTo>
                  <a:lnTo>
                    <a:pt x="0" y="0"/>
                  </a:lnTo>
                  <a:close/>
                </a:path>
              </a:pathLst>
            </a:custGeom>
            <a:solidFill>
              <a:srgbClr val="90c226">
                <a:alpha val="65000"/>
              </a:srgbClr>
            </a:solidFill>
            <a:ln w="9360">
              <a:noFill/>
            </a:ln>
            <a:effectLst>
              <a:outerShdw blurRad="38160" dir="5400000" dist="25560">
                <a:srgbClr val="000000">
                  <a:alpha val="35000"/>
                </a:srgbClr>
              </a:outerShdw>
            </a:effectLst>
          </p:spPr>
          <p:style>
            <a:lnRef idx="0"/>
            <a:fillRef idx="0"/>
            <a:effectRef idx="0"/>
            <a:fontRef idx="minor"/>
          </p:style>
        </p:sp>
        <p:sp>
          <p:nvSpPr>
            <p:cNvPr id="133" name="Isosceles Triangle 27"/>
            <p:cNvSpPr/>
            <p:nvPr/>
          </p:nvSpPr>
          <p:spPr>
            <a:xfrm>
              <a:off x="10371600" y="3589920"/>
              <a:ext cx="1815120" cy="3265920"/>
            </a:xfrm>
            <a:prstGeom prst="triangle">
              <a:avLst>
                <a:gd name="adj" fmla="val 100000"/>
              </a:avLst>
            </a:prstGeom>
            <a:solidFill>
              <a:srgbClr val="90c226">
                <a:alpha val="80000"/>
              </a:srgbClr>
            </a:solidFill>
            <a:ln w="9360">
              <a:noFill/>
            </a:ln>
            <a:effectLst>
              <a:outerShdw blurRad="38160" dir="5400000" dist="25560">
                <a:srgbClr val="000000">
                  <a:alpha val="35000"/>
                </a:srgbClr>
              </a:outerShdw>
            </a:effectLst>
          </p:spPr>
          <p:style>
            <a:lnRef idx="0"/>
            <a:fillRef idx="0"/>
            <a:effectRef idx="0"/>
            <a:fontRef idx="minor"/>
          </p:style>
        </p:sp>
        <p:sp>
          <p:nvSpPr>
            <p:cNvPr id="134" name="Isosceles Triangle 28"/>
            <p:cNvSpPr/>
            <p:nvPr/>
          </p:nvSpPr>
          <p:spPr>
            <a:xfrm>
              <a:off x="0" y="4013280"/>
              <a:ext cx="446400" cy="2842560"/>
            </a:xfrm>
            <a:prstGeom prst="triangle">
              <a:avLst>
                <a:gd name="adj" fmla="val 0"/>
              </a:avLst>
            </a:prstGeom>
            <a:solidFill>
              <a:srgbClr val="90c226">
                <a:alpha val="85000"/>
              </a:srgbClr>
            </a:solidFill>
            <a:ln w="9360">
              <a:noFill/>
            </a:ln>
            <a:effectLst>
              <a:outerShdw blurRad="38160" dir="5400000" dist="25560">
                <a:srgbClr val="000000">
                  <a:alpha val="35000"/>
                </a:srgbClr>
              </a:outerShdw>
            </a:effectLst>
          </p:spPr>
          <p:style>
            <a:lnRef idx="0"/>
            <a:fillRef idx="0"/>
            <a:effectRef idx="0"/>
            <a:fontRef idx="minor"/>
          </p:style>
        </p:sp>
      </p:grpSp>
      <p:sp>
        <p:nvSpPr>
          <p:cNvPr id="135" name="Date Placeholder 3"/>
          <p:cNvSpPr/>
          <p:nvPr/>
        </p:nvSpPr>
        <p:spPr>
          <a:xfrm>
            <a:off x="4997160" y="6490800"/>
            <a:ext cx="2741040" cy="362880"/>
          </a:xfrm>
          <a:prstGeom prst="rect">
            <a:avLst/>
          </a:prstGeom>
          <a:noFill/>
          <a:ln w="0">
            <a:noFill/>
          </a:ln>
        </p:spPr>
        <p:style>
          <a:lnRef idx="0"/>
          <a:fillRef idx="0"/>
          <a:effectRef idx="0"/>
          <a:fontRef idx="minor"/>
        </p:style>
        <p:txBody>
          <a:bodyPr lIns="90000" rIns="90000" tIns="45000" bIns="45000">
            <a:noAutofit/>
          </a:bodyPr>
          <a:p>
            <a:pPr>
              <a:lnSpc>
                <a:spcPct val="100000"/>
              </a:lnSpc>
            </a:pPr>
            <a:fld id="{57068D4A-3C16-416F-9D96-AC3BC0E11548}" type="datetime">
              <a:rPr b="0" lang="en-GB" sz="1200" spc="-1" strike="noStrike">
                <a:solidFill>
                  <a:srgbClr val="99cc00"/>
                </a:solidFill>
                <a:latin typeface="Trebuchet MS"/>
                <a:ea typeface="DejaVu Sans"/>
              </a:rPr>
              <a:t>31/07/21</a:t>
            </a:fld>
            <a:endParaRPr b="0" lang="en-GB" sz="1200" spc="-1" strike="noStrike">
              <a:latin typeface="Arial"/>
            </a:endParaRPr>
          </a:p>
        </p:txBody>
      </p:sp>
      <p:sp>
        <p:nvSpPr>
          <p:cNvPr id="136" name="Footer Placeholder 4"/>
          <p:cNvSpPr/>
          <p:nvPr/>
        </p:nvSpPr>
        <p:spPr>
          <a:xfrm>
            <a:off x="4296240" y="6216480"/>
            <a:ext cx="3096720" cy="362880"/>
          </a:xfrm>
          <a:prstGeom prst="rect">
            <a:avLst/>
          </a:prstGeom>
          <a:noFill/>
          <a:ln w="0">
            <a:noFill/>
          </a:ln>
        </p:spPr>
        <p:style>
          <a:lnRef idx="0"/>
          <a:fillRef idx="0"/>
          <a:effectRef idx="0"/>
          <a:fontRef idx="minor"/>
        </p:style>
        <p:txBody>
          <a:bodyPr lIns="90000" rIns="90000" tIns="45000" bIns="45000">
            <a:noAutofit/>
          </a:bodyPr>
          <a:p>
            <a:pPr>
              <a:lnSpc>
                <a:spcPct val="100000"/>
              </a:lnSpc>
            </a:pPr>
            <a:r>
              <a:rPr b="1" lang="en-GB" sz="1400" spc="-1" strike="noStrike">
                <a:solidFill>
                  <a:srgbClr val="99cc00"/>
                </a:solidFill>
                <a:latin typeface="Trebuchet MS"/>
                <a:ea typeface="DejaVu Sans"/>
              </a:rPr>
              <a:t>Alex May – Interconnected Law</a:t>
            </a:r>
            <a:endParaRPr b="0" lang="en-GB" sz="1400" spc="-1" strike="noStrike">
              <a:latin typeface="Arial"/>
            </a:endParaRPr>
          </a:p>
        </p:txBody>
      </p:sp>
      <p:sp>
        <p:nvSpPr>
          <p:cNvPr id="137" name="PlaceHolder 1"/>
          <p:cNvSpPr>
            <a:spLocks noGrp="1"/>
          </p:cNvSpPr>
          <p:nvPr>
            <p:ph type="title"/>
          </p:nvPr>
        </p:nvSpPr>
        <p:spPr>
          <a:xfrm>
            <a:off x="609480" y="273600"/>
            <a:ext cx="10972440" cy="1144800"/>
          </a:xfrm>
          <a:prstGeom prst="rect">
            <a:avLst/>
          </a:prstGeom>
        </p:spPr>
        <p:txBody>
          <a:bodyPr lIns="0" rIns="0" tIns="0" bIns="0" anchor="ctr">
            <a:noAutofit/>
          </a:bodyPr>
          <a:p>
            <a:r>
              <a:rPr b="0" lang="en-US" sz="1800" spc="-1" strike="noStrike">
                <a:solidFill>
                  <a:srgbClr val="000000"/>
                </a:solidFill>
                <a:latin typeface="Arial"/>
              </a:rPr>
              <a:t>Click to edit the title text format</a:t>
            </a:r>
            <a:endParaRPr b="0" lang="en-US" sz="1800" spc="-1" strike="noStrike">
              <a:solidFill>
                <a:srgbClr val="000000"/>
              </a:solidFill>
              <a:latin typeface="Arial"/>
            </a:endParaRPr>
          </a:p>
        </p:txBody>
      </p:sp>
      <p:sp>
        <p:nvSpPr>
          <p:cNvPr id="138" name="PlaceHolder 2"/>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2800" spc="-1" strike="noStrike">
                <a:solidFill>
                  <a:srgbClr val="000000"/>
                </a:solidFill>
                <a:latin typeface="Arial"/>
              </a:rPr>
              <a:t>Click to edit the outline text format</a:t>
            </a:r>
            <a:endParaRPr b="0" lang="en-US" sz="2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000" spc="-1" strike="noStrike">
                <a:solidFill>
                  <a:srgbClr val="000000"/>
                </a:solidFill>
                <a:latin typeface="Arial"/>
              </a:rPr>
              <a:t>Second Outline Level</a:t>
            </a:r>
            <a:endParaRPr b="0" lang="en-US" sz="20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grpSp>
        <p:nvGrpSpPr>
          <p:cNvPr id="175" name="Group 6"/>
          <p:cNvGrpSpPr/>
          <p:nvPr/>
        </p:nvGrpSpPr>
        <p:grpSpPr>
          <a:xfrm>
            <a:off x="0" y="-8640"/>
            <a:ext cx="12189960" cy="6866640"/>
            <a:chOff x="0" y="-8640"/>
            <a:chExt cx="12189960" cy="6866640"/>
          </a:xfrm>
        </p:grpSpPr>
        <p:sp>
          <p:nvSpPr>
            <p:cNvPr id="176" name="Straight Connector 19"/>
            <p:cNvSpPr/>
            <p:nvPr/>
          </p:nvSpPr>
          <p:spPr>
            <a:xfrm>
              <a:off x="9370800" y="0"/>
              <a:ext cx="1219320" cy="6858000"/>
            </a:xfrm>
            <a:prstGeom prst="line">
              <a:avLst/>
            </a:prstGeom>
            <a:ln cap="rnd" w="9360">
              <a:solidFill>
                <a:srgbClr val="bfbfbf"/>
              </a:solidFill>
              <a:round/>
            </a:ln>
          </p:spPr>
          <p:style>
            <a:lnRef idx="0"/>
            <a:fillRef idx="0"/>
            <a:effectRef idx="0"/>
            <a:fontRef idx="minor"/>
          </p:style>
        </p:sp>
        <p:sp>
          <p:nvSpPr>
            <p:cNvPr id="177" name="Straight Connector 20"/>
            <p:cNvSpPr/>
            <p:nvPr/>
          </p:nvSpPr>
          <p:spPr>
            <a:xfrm flipH="1">
              <a:off x="7425000" y="3681360"/>
              <a:ext cx="4763520" cy="3176640"/>
            </a:xfrm>
            <a:prstGeom prst="line">
              <a:avLst/>
            </a:prstGeom>
            <a:ln cap="rnd" w="9360">
              <a:solidFill>
                <a:srgbClr val="d9d9d9"/>
              </a:solidFill>
              <a:round/>
            </a:ln>
          </p:spPr>
          <p:style>
            <a:lnRef idx="0"/>
            <a:fillRef idx="0"/>
            <a:effectRef idx="0"/>
            <a:fontRef idx="minor"/>
          </p:style>
        </p:sp>
        <p:sp>
          <p:nvSpPr>
            <p:cNvPr id="178" name="Rectangle 23"/>
            <p:cNvSpPr/>
            <p:nvPr/>
          </p:nvSpPr>
          <p:spPr>
            <a:xfrm>
              <a:off x="9181440" y="-8640"/>
              <a:ext cx="3005280" cy="6864480"/>
            </a:xfrm>
            <a:custGeom>
              <a:avLst/>
              <a:gdLst/>
              <a:ahLst/>
              <a:rect l="l" t="t" r="r" b="b"/>
              <a:pathLst>
                <a:path w="3007349" h="6866467">
                  <a:moveTo>
                    <a:pt x="2045532" y="0"/>
                  </a:moveTo>
                  <a:lnTo>
                    <a:pt x="3007349" y="0"/>
                  </a:lnTo>
                  <a:lnTo>
                    <a:pt x="3007349" y="6866467"/>
                  </a:lnTo>
                  <a:lnTo>
                    <a:pt x="0" y="6866467"/>
                  </a:lnTo>
                  <a:lnTo>
                    <a:pt x="2045532" y="0"/>
                  </a:lnTo>
                  <a:close/>
                </a:path>
              </a:pathLst>
            </a:custGeom>
            <a:solidFill>
              <a:srgbClr val="90c226">
                <a:alpha val="30000"/>
              </a:srgbClr>
            </a:solidFill>
            <a:ln w="9360">
              <a:noFill/>
            </a:ln>
            <a:effectLst>
              <a:outerShdw blurRad="38160" dir="5400000" dist="25560">
                <a:srgbClr val="000000">
                  <a:alpha val="35000"/>
                </a:srgbClr>
              </a:outerShdw>
            </a:effectLst>
          </p:spPr>
          <p:style>
            <a:lnRef idx="0"/>
            <a:fillRef idx="0"/>
            <a:effectRef idx="0"/>
            <a:fontRef idx="minor"/>
          </p:style>
        </p:sp>
        <p:sp>
          <p:nvSpPr>
            <p:cNvPr id="179" name="Rectangle 25"/>
            <p:cNvSpPr/>
            <p:nvPr/>
          </p:nvSpPr>
          <p:spPr>
            <a:xfrm>
              <a:off x="9603360" y="-8640"/>
              <a:ext cx="2586240" cy="6864480"/>
            </a:xfrm>
            <a:custGeom>
              <a:avLst/>
              <a:gdLst/>
              <a:ahLst/>
              <a:rect l="l" t="t" r="r" b="b"/>
              <a:pathLst>
                <a:path w="2573311" h="6866467">
                  <a:moveTo>
                    <a:pt x="0" y="0"/>
                  </a:moveTo>
                  <a:lnTo>
                    <a:pt x="2573311" y="0"/>
                  </a:lnTo>
                  <a:lnTo>
                    <a:pt x="2573311" y="6866467"/>
                  </a:lnTo>
                  <a:lnTo>
                    <a:pt x="1202336" y="6866467"/>
                  </a:lnTo>
                  <a:lnTo>
                    <a:pt x="0" y="0"/>
                  </a:lnTo>
                  <a:close/>
                </a:path>
              </a:pathLst>
            </a:custGeom>
            <a:solidFill>
              <a:srgbClr val="90c226">
                <a:alpha val="20000"/>
              </a:srgbClr>
            </a:solidFill>
            <a:ln w="9360">
              <a:noFill/>
            </a:ln>
            <a:effectLst>
              <a:outerShdw blurRad="38160" dir="5400000" dist="25560">
                <a:srgbClr val="000000">
                  <a:alpha val="35000"/>
                </a:srgbClr>
              </a:outerShdw>
            </a:effectLst>
          </p:spPr>
          <p:style>
            <a:lnRef idx="0"/>
            <a:fillRef idx="0"/>
            <a:effectRef idx="0"/>
            <a:fontRef idx="minor"/>
          </p:style>
        </p:sp>
        <p:sp>
          <p:nvSpPr>
            <p:cNvPr id="180" name="Isosceles Triangle 23"/>
            <p:cNvSpPr/>
            <p:nvPr/>
          </p:nvSpPr>
          <p:spPr>
            <a:xfrm>
              <a:off x="8932320" y="3048120"/>
              <a:ext cx="3257640" cy="3807720"/>
            </a:xfrm>
            <a:prstGeom prst="triangle">
              <a:avLst>
                <a:gd name="adj" fmla="val 100000"/>
              </a:avLst>
            </a:prstGeom>
            <a:solidFill>
              <a:srgbClr val="54a021">
                <a:alpha val="72000"/>
              </a:srgbClr>
            </a:solidFill>
            <a:ln w="9360">
              <a:noFill/>
            </a:ln>
            <a:effectLst>
              <a:outerShdw blurRad="38160" dir="5400000" dist="25560">
                <a:srgbClr val="000000">
                  <a:alpha val="35000"/>
                </a:srgbClr>
              </a:outerShdw>
            </a:effectLst>
          </p:spPr>
          <p:style>
            <a:lnRef idx="0"/>
            <a:fillRef idx="0"/>
            <a:effectRef idx="0"/>
            <a:fontRef idx="minor"/>
          </p:style>
        </p:sp>
        <p:sp>
          <p:nvSpPr>
            <p:cNvPr id="181" name="Rectangle 27"/>
            <p:cNvSpPr/>
            <p:nvPr/>
          </p:nvSpPr>
          <p:spPr>
            <a:xfrm>
              <a:off x="9334440" y="-8640"/>
              <a:ext cx="2852280" cy="6864480"/>
            </a:xfrm>
            <a:custGeom>
              <a:avLst/>
              <a:gdLst/>
              <a:ahLst/>
              <a:rect l="l" t="t" r="r" b="b"/>
              <a:pathLst>
                <a:path w="2858013" h="6866467">
                  <a:moveTo>
                    <a:pt x="0" y="0"/>
                  </a:moveTo>
                  <a:lnTo>
                    <a:pt x="2858013" y="0"/>
                  </a:lnTo>
                  <a:lnTo>
                    <a:pt x="2858013" y="6866467"/>
                  </a:lnTo>
                  <a:lnTo>
                    <a:pt x="2473942" y="6866467"/>
                  </a:lnTo>
                  <a:lnTo>
                    <a:pt x="0" y="0"/>
                  </a:lnTo>
                  <a:close/>
                </a:path>
              </a:pathLst>
            </a:custGeom>
            <a:solidFill>
              <a:srgbClr val="3f7819">
                <a:alpha val="70000"/>
              </a:srgbClr>
            </a:solidFill>
            <a:ln w="9360">
              <a:noFill/>
            </a:ln>
            <a:effectLst>
              <a:outerShdw blurRad="38160" dir="5400000" dist="25560">
                <a:srgbClr val="000000">
                  <a:alpha val="35000"/>
                </a:srgbClr>
              </a:outerShdw>
            </a:effectLst>
          </p:spPr>
          <p:style>
            <a:lnRef idx="0"/>
            <a:fillRef idx="0"/>
            <a:effectRef idx="0"/>
            <a:fontRef idx="minor"/>
          </p:style>
        </p:sp>
        <p:sp>
          <p:nvSpPr>
            <p:cNvPr id="182" name="Rectangle 28"/>
            <p:cNvSpPr/>
            <p:nvPr/>
          </p:nvSpPr>
          <p:spPr>
            <a:xfrm>
              <a:off x="10898640" y="-8640"/>
              <a:ext cx="1288080" cy="6864480"/>
            </a:xfrm>
            <a:custGeom>
              <a:avLst/>
              <a:gdLst/>
              <a:ahLst/>
              <a:rect l="l" t="t" r="r" b="b"/>
              <a:pathLst>
                <a:path w="1290094" h="6858000">
                  <a:moveTo>
                    <a:pt x="1019735" y="0"/>
                  </a:moveTo>
                  <a:lnTo>
                    <a:pt x="1290094" y="0"/>
                  </a:lnTo>
                  <a:lnTo>
                    <a:pt x="1290094" y="6858000"/>
                  </a:lnTo>
                  <a:lnTo>
                    <a:pt x="0" y="6858000"/>
                  </a:lnTo>
                  <a:lnTo>
                    <a:pt x="1019735" y="0"/>
                  </a:lnTo>
                  <a:close/>
                </a:path>
              </a:pathLst>
            </a:custGeom>
            <a:solidFill>
              <a:srgbClr val="c0e474">
                <a:alpha val="70000"/>
              </a:srgbClr>
            </a:solidFill>
            <a:ln w="9360">
              <a:noFill/>
            </a:ln>
            <a:effectLst>
              <a:outerShdw blurRad="38160" dir="5400000" dist="25560">
                <a:srgbClr val="000000">
                  <a:alpha val="35000"/>
                </a:srgbClr>
              </a:outerShdw>
            </a:effectLst>
          </p:spPr>
          <p:style>
            <a:lnRef idx="0"/>
            <a:fillRef idx="0"/>
            <a:effectRef idx="0"/>
            <a:fontRef idx="minor"/>
          </p:style>
        </p:sp>
        <p:sp>
          <p:nvSpPr>
            <p:cNvPr id="183" name="Rectangle 29"/>
            <p:cNvSpPr/>
            <p:nvPr/>
          </p:nvSpPr>
          <p:spPr>
            <a:xfrm>
              <a:off x="10938960" y="-8640"/>
              <a:ext cx="1247760" cy="6864480"/>
            </a:xfrm>
            <a:custGeom>
              <a:avLst/>
              <a:gdLst/>
              <a:ahLst/>
              <a:rect l="l" t="t" r="r" b="b"/>
              <a:pathLst>
                <a:path w="1249825" h="6858000">
                  <a:moveTo>
                    <a:pt x="0" y="0"/>
                  </a:moveTo>
                  <a:lnTo>
                    <a:pt x="1249825" y="0"/>
                  </a:lnTo>
                  <a:lnTo>
                    <a:pt x="1249825" y="6858000"/>
                  </a:lnTo>
                  <a:lnTo>
                    <a:pt x="1109382" y="6858000"/>
                  </a:lnTo>
                  <a:lnTo>
                    <a:pt x="0" y="0"/>
                  </a:lnTo>
                  <a:close/>
                </a:path>
              </a:pathLst>
            </a:custGeom>
            <a:solidFill>
              <a:srgbClr val="90c226">
                <a:alpha val="65000"/>
              </a:srgbClr>
            </a:solidFill>
            <a:ln w="9360">
              <a:noFill/>
            </a:ln>
            <a:effectLst>
              <a:outerShdw blurRad="38160" dir="5400000" dist="25560">
                <a:srgbClr val="000000">
                  <a:alpha val="35000"/>
                </a:srgbClr>
              </a:outerShdw>
            </a:effectLst>
          </p:spPr>
          <p:style>
            <a:lnRef idx="0"/>
            <a:fillRef idx="0"/>
            <a:effectRef idx="0"/>
            <a:fontRef idx="minor"/>
          </p:style>
        </p:sp>
        <p:sp>
          <p:nvSpPr>
            <p:cNvPr id="184" name="Isosceles Triangle 27"/>
            <p:cNvSpPr/>
            <p:nvPr/>
          </p:nvSpPr>
          <p:spPr>
            <a:xfrm>
              <a:off x="10371600" y="3589920"/>
              <a:ext cx="1815120" cy="3265920"/>
            </a:xfrm>
            <a:prstGeom prst="triangle">
              <a:avLst>
                <a:gd name="adj" fmla="val 100000"/>
              </a:avLst>
            </a:prstGeom>
            <a:solidFill>
              <a:srgbClr val="90c226">
                <a:alpha val="80000"/>
              </a:srgbClr>
            </a:solidFill>
            <a:ln w="9360">
              <a:noFill/>
            </a:ln>
            <a:effectLst>
              <a:outerShdw blurRad="38160" dir="5400000" dist="25560">
                <a:srgbClr val="000000">
                  <a:alpha val="35000"/>
                </a:srgbClr>
              </a:outerShdw>
            </a:effectLst>
          </p:spPr>
          <p:style>
            <a:lnRef idx="0"/>
            <a:fillRef idx="0"/>
            <a:effectRef idx="0"/>
            <a:fontRef idx="minor"/>
          </p:style>
        </p:sp>
        <p:sp>
          <p:nvSpPr>
            <p:cNvPr id="185" name="Isosceles Triangle 28"/>
            <p:cNvSpPr/>
            <p:nvPr/>
          </p:nvSpPr>
          <p:spPr>
            <a:xfrm>
              <a:off x="0" y="4013280"/>
              <a:ext cx="446400" cy="2842560"/>
            </a:xfrm>
            <a:prstGeom prst="triangle">
              <a:avLst>
                <a:gd name="adj" fmla="val 0"/>
              </a:avLst>
            </a:prstGeom>
            <a:solidFill>
              <a:srgbClr val="90c226">
                <a:alpha val="85000"/>
              </a:srgbClr>
            </a:solidFill>
            <a:ln w="9360">
              <a:noFill/>
            </a:ln>
            <a:effectLst>
              <a:outerShdw blurRad="38160" dir="5400000" dist="25560">
                <a:srgbClr val="000000">
                  <a:alpha val="35000"/>
                </a:srgbClr>
              </a:outerShdw>
            </a:effectLst>
          </p:spPr>
          <p:style>
            <a:lnRef idx="0"/>
            <a:fillRef idx="0"/>
            <a:effectRef idx="0"/>
            <a:fontRef idx="minor"/>
          </p:style>
        </p:sp>
      </p:grpSp>
      <p:sp>
        <p:nvSpPr>
          <p:cNvPr id="186" name="Date Placeholder 3" hidden="1"/>
          <p:cNvSpPr/>
          <p:nvPr/>
        </p:nvSpPr>
        <p:spPr>
          <a:xfrm>
            <a:off x="4997160" y="6490800"/>
            <a:ext cx="2741040" cy="362880"/>
          </a:xfrm>
          <a:prstGeom prst="rect">
            <a:avLst/>
          </a:prstGeom>
          <a:noFill/>
          <a:ln w="0">
            <a:noFill/>
          </a:ln>
        </p:spPr>
        <p:style>
          <a:lnRef idx="0"/>
          <a:fillRef idx="0"/>
          <a:effectRef idx="0"/>
          <a:fontRef idx="minor"/>
        </p:style>
        <p:txBody>
          <a:bodyPr lIns="90000" rIns="90000" tIns="45000" bIns="45000">
            <a:noAutofit/>
          </a:bodyPr>
          <a:p>
            <a:pPr>
              <a:lnSpc>
                <a:spcPct val="100000"/>
              </a:lnSpc>
            </a:pPr>
            <a:fld id="{2881C718-8F9A-4824-B3FD-2F6D75F56C57}" type="datetime">
              <a:rPr b="0" lang="en-GB" sz="1200" spc="-1" strike="noStrike">
                <a:solidFill>
                  <a:srgbClr val="99cc00"/>
                </a:solidFill>
                <a:latin typeface="Trebuchet MS"/>
                <a:ea typeface="DejaVu Sans"/>
              </a:rPr>
              <a:t>31/07/21</a:t>
            </a:fld>
            <a:endParaRPr b="0" lang="en-GB" sz="1200" spc="-1" strike="noStrike">
              <a:latin typeface="Arial"/>
            </a:endParaRPr>
          </a:p>
        </p:txBody>
      </p:sp>
      <p:sp>
        <p:nvSpPr>
          <p:cNvPr id="187" name="Footer Placeholder 4" hidden="1"/>
          <p:cNvSpPr/>
          <p:nvPr/>
        </p:nvSpPr>
        <p:spPr>
          <a:xfrm>
            <a:off x="4296240" y="6216480"/>
            <a:ext cx="3096720" cy="362880"/>
          </a:xfrm>
          <a:prstGeom prst="rect">
            <a:avLst/>
          </a:prstGeom>
          <a:noFill/>
          <a:ln w="0">
            <a:noFill/>
          </a:ln>
        </p:spPr>
        <p:style>
          <a:lnRef idx="0"/>
          <a:fillRef idx="0"/>
          <a:effectRef idx="0"/>
          <a:fontRef idx="minor"/>
        </p:style>
        <p:txBody>
          <a:bodyPr lIns="90000" rIns="90000" tIns="45000" bIns="45000">
            <a:noAutofit/>
          </a:bodyPr>
          <a:p>
            <a:pPr>
              <a:lnSpc>
                <a:spcPct val="100000"/>
              </a:lnSpc>
            </a:pPr>
            <a:r>
              <a:rPr b="1" lang="en-GB" sz="1400" spc="-1" strike="noStrike">
                <a:solidFill>
                  <a:srgbClr val="99cc00"/>
                </a:solidFill>
                <a:latin typeface="Trebuchet MS"/>
                <a:ea typeface="DejaVu Sans"/>
              </a:rPr>
              <a:t>Alex May – Interconnected Law</a:t>
            </a:r>
            <a:endParaRPr b="0" lang="en-GB" sz="1400" spc="-1" strike="noStrike">
              <a:latin typeface="Arial"/>
            </a:endParaRPr>
          </a:p>
        </p:txBody>
      </p:sp>
      <p:grpSp>
        <p:nvGrpSpPr>
          <p:cNvPr id="188" name="Group 6"/>
          <p:cNvGrpSpPr/>
          <p:nvPr/>
        </p:nvGrpSpPr>
        <p:grpSpPr>
          <a:xfrm>
            <a:off x="2160" y="-8640"/>
            <a:ext cx="12187800" cy="6866640"/>
            <a:chOff x="2160" y="-8640"/>
            <a:chExt cx="12187800" cy="6866640"/>
          </a:xfrm>
        </p:grpSpPr>
        <p:sp>
          <p:nvSpPr>
            <p:cNvPr id="189" name="Straight Connector 31"/>
            <p:cNvSpPr/>
            <p:nvPr/>
          </p:nvSpPr>
          <p:spPr>
            <a:xfrm>
              <a:off x="9370800" y="0"/>
              <a:ext cx="1219320" cy="6858000"/>
            </a:xfrm>
            <a:prstGeom prst="line">
              <a:avLst/>
            </a:prstGeom>
            <a:ln cap="rnd" w="9360">
              <a:solidFill>
                <a:srgbClr val="bfbfbf"/>
              </a:solidFill>
              <a:round/>
            </a:ln>
          </p:spPr>
          <p:style>
            <a:lnRef idx="0"/>
            <a:fillRef idx="0"/>
            <a:effectRef idx="0"/>
            <a:fontRef idx="minor"/>
          </p:style>
        </p:sp>
        <p:sp>
          <p:nvSpPr>
            <p:cNvPr id="190" name="Straight Connector 20"/>
            <p:cNvSpPr/>
            <p:nvPr/>
          </p:nvSpPr>
          <p:spPr>
            <a:xfrm flipH="1">
              <a:off x="7425000" y="3681360"/>
              <a:ext cx="4763520" cy="3176640"/>
            </a:xfrm>
            <a:prstGeom prst="line">
              <a:avLst/>
            </a:prstGeom>
            <a:ln cap="rnd" w="9360">
              <a:solidFill>
                <a:srgbClr val="d9d9d9"/>
              </a:solidFill>
              <a:round/>
            </a:ln>
          </p:spPr>
          <p:style>
            <a:lnRef idx="0"/>
            <a:fillRef idx="0"/>
            <a:effectRef idx="0"/>
            <a:fontRef idx="minor"/>
          </p:style>
        </p:sp>
        <p:sp>
          <p:nvSpPr>
            <p:cNvPr id="191" name="Rectangle 23"/>
            <p:cNvSpPr/>
            <p:nvPr/>
          </p:nvSpPr>
          <p:spPr>
            <a:xfrm>
              <a:off x="9181440" y="-8640"/>
              <a:ext cx="3005280" cy="6864480"/>
            </a:xfrm>
            <a:custGeom>
              <a:avLst/>
              <a:gdLst/>
              <a:ahLst/>
              <a:rect l="l" t="t" r="r" b="b"/>
              <a:pathLst>
                <a:path w="3007349" h="6866467">
                  <a:moveTo>
                    <a:pt x="2045532" y="0"/>
                  </a:moveTo>
                  <a:lnTo>
                    <a:pt x="3007349" y="0"/>
                  </a:lnTo>
                  <a:lnTo>
                    <a:pt x="3007349" y="6866467"/>
                  </a:lnTo>
                  <a:lnTo>
                    <a:pt x="0" y="6866467"/>
                  </a:lnTo>
                  <a:lnTo>
                    <a:pt x="2045532" y="0"/>
                  </a:lnTo>
                  <a:close/>
                </a:path>
              </a:pathLst>
            </a:custGeom>
            <a:solidFill>
              <a:srgbClr val="90c226">
                <a:alpha val="30000"/>
              </a:srgbClr>
            </a:solidFill>
            <a:ln w="9360">
              <a:noFill/>
            </a:ln>
            <a:effectLst>
              <a:outerShdw blurRad="38160" dir="5400000" dist="25560">
                <a:srgbClr val="000000">
                  <a:alpha val="35000"/>
                </a:srgbClr>
              </a:outerShdw>
            </a:effectLst>
          </p:spPr>
          <p:style>
            <a:lnRef idx="0"/>
            <a:fillRef idx="0"/>
            <a:effectRef idx="0"/>
            <a:fontRef idx="minor"/>
          </p:style>
        </p:sp>
        <p:sp>
          <p:nvSpPr>
            <p:cNvPr id="192" name="Rectangle 25"/>
            <p:cNvSpPr/>
            <p:nvPr/>
          </p:nvSpPr>
          <p:spPr>
            <a:xfrm>
              <a:off x="9603360" y="-8640"/>
              <a:ext cx="2586240" cy="6864480"/>
            </a:xfrm>
            <a:custGeom>
              <a:avLst/>
              <a:gdLst/>
              <a:ahLst/>
              <a:rect l="l" t="t" r="r" b="b"/>
              <a:pathLst>
                <a:path w="2573311" h="6866467">
                  <a:moveTo>
                    <a:pt x="0" y="0"/>
                  </a:moveTo>
                  <a:lnTo>
                    <a:pt x="2573311" y="0"/>
                  </a:lnTo>
                  <a:lnTo>
                    <a:pt x="2573311" y="6866467"/>
                  </a:lnTo>
                  <a:lnTo>
                    <a:pt x="1202336" y="6866467"/>
                  </a:lnTo>
                  <a:lnTo>
                    <a:pt x="0" y="0"/>
                  </a:lnTo>
                  <a:close/>
                </a:path>
              </a:pathLst>
            </a:custGeom>
            <a:solidFill>
              <a:srgbClr val="90c226">
                <a:alpha val="20000"/>
              </a:srgbClr>
            </a:solidFill>
            <a:ln w="9360">
              <a:noFill/>
            </a:ln>
            <a:effectLst>
              <a:outerShdw blurRad="38160" dir="5400000" dist="25560">
                <a:srgbClr val="000000">
                  <a:alpha val="35000"/>
                </a:srgbClr>
              </a:outerShdw>
            </a:effectLst>
          </p:spPr>
          <p:style>
            <a:lnRef idx="0"/>
            <a:fillRef idx="0"/>
            <a:effectRef idx="0"/>
            <a:fontRef idx="minor"/>
          </p:style>
        </p:sp>
        <p:sp>
          <p:nvSpPr>
            <p:cNvPr id="193" name="Isosceles Triangle 26"/>
            <p:cNvSpPr/>
            <p:nvPr/>
          </p:nvSpPr>
          <p:spPr>
            <a:xfrm>
              <a:off x="8932320" y="3048120"/>
              <a:ext cx="3257640" cy="3807720"/>
            </a:xfrm>
            <a:prstGeom prst="triangle">
              <a:avLst>
                <a:gd name="adj" fmla="val 100000"/>
              </a:avLst>
            </a:prstGeom>
            <a:solidFill>
              <a:srgbClr val="54a021">
                <a:alpha val="72000"/>
              </a:srgbClr>
            </a:solidFill>
            <a:ln w="9360">
              <a:noFill/>
            </a:ln>
            <a:effectLst>
              <a:outerShdw blurRad="38160" dir="5400000" dist="25560">
                <a:srgbClr val="000000">
                  <a:alpha val="35000"/>
                </a:srgbClr>
              </a:outerShdw>
            </a:effectLst>
          </p:spPr>
          <p:style>
            <a:lnRef idx="0"/>
            <a:fillRef idx="0"/>
            <a:effectRef idx="0"/>
            <a:fontRef idx="minor"/>
          </p:style>
        </p:sp>
        <p:sp>
          <p:nvSpPr>
            <p:cNvPr id="194" name="Rectangle 27"/>
            <p:cNvSpPr/>
            <p:nvPr/>
          </p:nvSpPr>
          <p:spPr>
            <a:xfrm>
              <a:off x="9334440" y="-8640"/>
              <a:ext cx="2852280" cy="6864480"/>
            </a:xfrm>
            <a:custGeom>
              <a:avLst/>
              <a:gdLst/>
              <a:ahLst/>
              <a:rect l="l" t="t" r="r" b="b"/>
              <a:pathLst>
                <a:path w="2858013" h="6866467">
                  <a:moveTo>
                    <a:pt x="0" y="0"/>
                  </a:moveTo>
                  <a:lnTo>
                    <a:pt x="2858013" y="0"/>
                  </a:lnTo>
                  <a:lnTo>
                    <a:pt x="2858013" y="6866467"/>
                  </a:lnTo>
                  <a:lnTo>
                    <a:pt x="2473942" y="6866467"/>
                  </a:lnTo>
                  <a:lnTo>
                    <a:pt x="0" y="0"/>
                  </a:lnTo>
                  <a:close/>
                </a:path>
              </a:pathLst>
            </a:custGeom>
            <a:solidFill>
              <a:srgbClr val="3f7819">
                <a:alpha val="70000"/>
              </a:srgbClr>
            </a:solidFill>
            <a:ln w="9360">
              <a:noFill/>
            </a:ln>
            <a:effectLst>
              <a:outerShdw blurRad="38160" dir="5400000" dist="25560">
                <a:srgbClr val="000000">
                  <a:alpha val="35000"/>
                </a:srgbClr>
              </a:outerShdw>
            </a:effectLst>
          </p:spPr>
          <p:style>
            <a:lnRef idx="0"/>
            <a:fillRef idx="0"/>
            <a:effectRef idx="0"/>
            <a:fontRef idx="minor"/>
          </p:style>
        </p:sp>
        <p:sp>
          <p:nvSpPr>
            <p:cNvPr id="195" name="Rectangle 28"/>
            <p:cNvSpPr/>
            <p:nvPr/>
          </p:nvSpPr>
          <p:spPr>
            <a:xfrm>
              <a:off x="10898640" y="-8640"/>
              <a:ext cx="1288080" cy="6864480"/>
            </a:xfrm>
            <a:custGeom>
              <a:avLst/>
              <a:gdLst/>
              <a:ahLst/>
              <a:rect l="l" t="t" r="r" b="b"/>
              <a:pathLst>
                <a:path w="1290094" h="6858000">
                  <a:moveTo>
                    <a:pt x="1019735" y="0"/>
                  </a:moveTo>
                  <a:lnTo>
                    <a:pt x="1290094" y="0"/>
                  </a:lnTo>
                  <a:lnTo>
                    <a:pt x="1290094" y="6858000"/>
                  </a:lnTo>
                  <a:lnTo>
                    <a:pt x="0" y="6858000"/>
                  </a:lnTo>
                  <a:lnTo>
                    <a:pt x="1019735" y="0"/>
                  </a:lnTo>
                  <a:close/>
                </a:path>
              </a:pathLst>
            </a:custGeom>
            <a:solidFill>
              <a:srgbClr val="c0e474">
                <a:alpha val="70000"/>
              </a:srgbClr>
            </a:solidFill>
            <a:ln w="9360">
              <a:noFill/>
            </a:ln>
            <a:effectLst>
              <a:outerShdw blurRad="38160" dir="5400000" dist="25560">
                <a:srgbClr val="000000">
                  <a:alpha val="35000"/>
                </a:srgbClr>
              </a:outerShdw>
            </a:effectLst>
          </p:spPr>
          <p:style>
            <a:lnRef idx="0"/>
            <a:fillRef idx="0"/>
            <a:effectRef idx="0"/>
            <a:fontRef idx="minor"/>
          </p:style>
        </p:sp>
        <p:sp>
          <p:nvSpPr>
            <p:cNvPr id="196" name="Rectangle 29"/>
            <p:cNvSpPr/>
            <p:nvPr/>
          </p:nvSpPr>
          <p:spPr>
            <a:xfrm>
              <a:off x="10938960" y="-8640"/>
              <a:ext cx="1247760" cy="6864480"/>
            </a:xfrm>
            <a:custGeom>
              <a:avLst/>
              <a:gdLst/>
              <a:ahLst/>
              <a:rect l="l" t="t" r="r" b="b"/>
              <a:pathLst>
                <a:path w="1249825" h="6858000">
                  <a:moveTo>
                    <a:pt x="0" y="0"/>
                  </a:moveTo>
                  <a:lnTo>
                    <a:pt x="1249825" y="0"/>
                  </a:lnTo>
                  <a:lnTo>
                    <a:pt x="1249825" y="6858000"/>
                  </a:lnTo>
                  <a:lnTo>
                    <a:pt x="1109382" y="6858000"/>
                  </a:lnTo>
                  <a:lnTo>
                    <a:pt x="0" y="0"/>
                  </a:lnTo>
                  <a:close/>
                </a:path>
              </a:pathLst>
            </a:custGeom>
            <a:solidFill>
              <a:srgbClr val="90c226">
                <a:alpha val="65000"/>
              </a:srgbClr>
            </a:solidFill>
            <a:ln w="9360">
              <a:noFill/>
            </a:ln>
            <a:effectLst>
              <a:outerShdw blurRad="38160" dir="5400000" dist="25560">
                <a:srgbClr val="000000">
                  <a:alpha val="35000"/>
                </a:srgbClr>
              </a:outerShdw>
            </a:effectLst>
          </p:spPr>
          <p:style>
            <a:lnRef idx="0"/>
            <a:fillRef idx="0"/>
            <a:effectRef idx="0"/>
            <a:fontRef idx="minor"/>
          </p:style>
        </p:sp>
        <p:sp>
          <p:nvSpPr>
            <p:cNvPr id="197" name="Isosceles Triangle 30"/>
            <p:cNvSpPr/>
            <p:nvPr/>
          </p:nvSpPr>
          <p:spPr>
            <a:xfrm>
              <a:off x="10371600" y="3589920"/>
              <a:ext cx="1815120" cy="3265920"/>
            </a:xfrm>
            <a:prstGeom prst="triangle">
              <a:avLst>
                <a:gd name="adj" fmla="val 100000"/>
              </a:avLst>
            </a:prstGeom>
            <a:solidFill>
              <a:srgbClr val="90c226">
                <a:alpha val="80000"/>
              </a:srgbClr>
            </a:solidFill>
            <a:ln w="9360">
              <a:noFill/>
            </a:ln>
            <a:effectLst>
              <a:outerShdw blurRad="38160" dir="5400000" dist="25560">
                <a:srgbClr val="000000">
                  <a:alpha val="35000"/>
                </a:srgbClr>
              </a:outerShdw>
            </a:effectLst>
          </p:spPr>
          <p:style>
            <a:lnRef idx="0"/>
            <a:fillRef idx="0"/>
            <a:effectRef idx="0"/>
            <a:fontRef idx="minor"/>
          </p:style>
        </p:sp>
        <p:sp>
          <p:nvSpPr>
            <p:cNvPr id="198" name="Isosceles Triangle 18"/>
            <p:cNvSpPr/>
            <p:nvPr/>
          </p:nvSpPr>
          <p:spPr>
            <a:xfrm rot="10800000">
              <a:off x="2160" y="2160"/>
              <a:ext cx="840600" cy="5663880"/>
            </a:xfrm>
            <a:prstGeom prst="triangle">
              <a:avLst>
                <a:gd name="adj" fmla="val 100000"/>
              </a:avLst>
            </a:prstGeom>
            <a:solidFill>
              <a:srgbClr val="90c226">
                <a:alpha val="85000"/>
              </a:srgbClr>
            </a:solidFill>
            <a:ln w="9360">
              <a:noFill/>
            </a:ln>
            <a:effectLst>
              <a:outerShdw blurRad="38160" dir="5400000" dist="25560">
                <a:srgbClr val="000000">
                  <a:alpha val="35000"/>
                </a:srgbClr>
              </a:outerShdw>
            </a:effectLst>
          </p:spPr>
          <p:style>
            <a:lnRef idx="0"/>
            <a:fillRef idx="0"/>
            <a:effectRef idx="0"/>
            <a:fontRef idx="minor"/>
          </p:style>
        </p:sp>
      </p:grpSp>
      <p:sp>
        <p:nvSpPr>
          <p:cNvPr id="199" name="PlaceHolder 1"/>
          <p:cNvSpPr>
            <a:spLocks noGrp="1"/>
          </p:cNvSpPr>
          <p:nvPr>
            <p:ph type="title"/>
          </p:nvPr>
        </p:nvSpPr>
        <p:spPr>
          <a:xfrm>
            <a:off x="609480" y="273600"/>
            <a:ext cx="10972440" cy="1144800"/>
          </a:xfrm>
          <a:prstGeom prst="rect">
            <a:avLst/>
          </a:prstGeom>
        </p:spPr>
        <p:txBody>
          <a:bodyPr lIns="0" rIns="0" tIns="0" bIns="0" anchor="ctr">
            <a:noAutofit/>
          </a:bodyPr>
          <a:p>
            <a:r>
              <a:rPr b="0" lang="en-US" sz="1800" spc="-1" strike="noStrike">
                <a:solidFill>
                  <a:srgbClr val="000000"/>
                </a:solidFill>
                <a:latin typeface="Arial"/>
              </a:rPr>
              <a:t>Click to edit the title text format</a:t>
            </a:r>
            <a:endParaRPr b="0" lang="en-US" sz="1800" spc="-1" strike="noStrike">
              <a:solidFill>
                <a:srgbClr val="000000"/>
              </a:solidFill>
              <a:latin typeface="Arial"/>
            </a:endParaRPr>
          </a:p>
        </p:txBody>
      </p:sp>
      <p:sp>
        <p:nvSpPr>
          <p:cNvPr id="200" name="PlaceHolder 2"/>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2800" spc="-1" strike="noStrike">
                <a:solidFill>
                  <a:srgbClr val="000000"/>
                </a:solidFill>
                <a:latin typeface="Arial"/>
              </a:rPr>
              <a:t>Click to edit the outline text format</a:t>
            </a:r>
            <a:endParaRPr b="0" lang="en-US" sz="2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000" spc="-1" strike="noStrike">
                <a:solidFill>
                  <a:srgbClr val="000000"/>
                </a:solidFill>
                <a:latin typeface="Arial"/>
              </a:rPr>
              <a:t>Second Outline Level</a:t>
            </a:r>
            <a:endParaRPr b="0" lang="en-US" sz="20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3.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25.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31.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32.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33.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34.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35.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36.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37.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3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4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41.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42.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43.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44.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45.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46.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47.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48.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49.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5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51.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52.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53.xml.rels><?xml version="1.0" encoding="UTF-8"?>
<Relationships xmlns="http://schemas.openxmlformats.org/package/2006/relationships"><Relationship Id="rId1" Type="http://schemas.openxmlformats.org/officeDocument/2006/relationships/slideLayout" Target="../slideLayouts/slideLayout37.xml"/><Relationship Id="rId2" Type="http://schemas.openxmlformats.org/officeDocument/2006/relationships/notesSlide" Target="../notesSlides/notesSlide53.xml"/>
</Relationships>
</file>

<file path=ppt/slides/_rels/slide54.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55.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56.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57.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58.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5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6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25.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90c226"/>
        </a:solidFill>
      </p:bgPr>
    </p:bg>
    <p:spTree>
      <p:nvGrpSpPr>
        <p:cNvPr id="1" name=""/>
        <p:cNvGrpSpPr/>
        <p:nvPr/>
      </p:nvGrpSpPr>
      <p:grpSpPr>
        <a:xfrm>
          <a:off x="0" y="0"/>
          <a:ext cx="0" cy="0"/>
          <a:chOff x="0" y="0"/>
          <a:chExt cx="0" cy="0"/>
        </a:xfrm>
      </p:grpSpPr>
      <p:sp>
        <p:nvSpPr>
          <p:cNvPr id="243" name="Rectangle 7"/>
          <p:cNvSpPr/>
          <p:nvPr/>
        </p:nvSpPr>
        <p:spPr>
          <a:xfrm>
            <a:off x="0" y="0"/>
            <a:ext cx="12189960" cy="6855840"/>
          </a:xfrm>
          <a:prstGeom prst="rect">
            <a:avLst/>
          </a:prstGeom>
          <a:solidFill>
            <a:srgbClr val="90c226"/>
          </a:solidFill>
          <a:ln w="25560">
            <a:noFill/>
          </a:ln>
        </p:spPr>
        <p:style>
          <a:lnRef idx="0"/>
          <a:fillRef idx="0"/>
          <a:effectRef idx="0"/>
          <a:fontRef idx="minor"/>
        </p:style>
      </p:sp>
      <p:grpSp>
        <p:nvGrpSpPr>
          <p:cNvPr id="244" name="Group 9"/>
          <p:cNvGrpSpPr/>
          <p:nvPr/>
        </p:nvGrpSpPr>
        <p:grpSpPr>
          <a:xfrm>
            <a:off x="2160" y="-8640"/>
            <a:ext cx="12187800" cy="6866640"/>
            <a:chOff x="2160" y="-8640"/>
            <a:chExt cx="12187800" cy="6866640"/>
          </a:xfrm>
        </p:grpSpPr>
        <p:sp>
          <p:nvSpPr>
            <p:cNvPr id="245" name="Straight Connector 10"/>
            <p:cNvSpPr/>
            <p:nvPr/>
          </p:nvSpPr>
          <p:spPr>
            <a:xfrm flipH="1">
              <a:off x="7425000" y="3681360"/>
              <a:ext cx="4763520" cy="3176640"/>
            </a:xfrm>
            <a:prstGeom prst="line">
              <a:avLst/>
            </a:prstGeom>
            <a:ln cap="rnd" w="9360">
              <a:solidFill>
                <a:srgbClr val="ffffff">
                  <a:alpha val="80000"/>
                </a:srgbClr>
              </a:solidFill>
              <a:round/>
            </a:ln>
          </p:spPr>
          <p:style>
            <a:lnRef idx="0"/>
            <a:fillRef idx="0"/>
            <a:effectRef idx="0"/>
            <a:fontRef idx="minor"/>
          </p:style>
        </p:sp>
        <p:sp>
          <p:nvSpPr>
            <p:cNvPr id="246" name="Rectangle 23"/>
            <p:cNvSpPr/>
            <p:nvPr/>
          </p:nvSpPr>
          <p:spPr>
            <a:xfrm>
              <a:off x="9181440" y="-8640"/>
              <a:ext cx="3005280" cy="6864480"/>
            </a:xfrm>
            <a:custGeom>
              <a:avLst/>
              <a:gdLst/>
              <a:ahLst/>
              <a:rect l="l" t="t" r="r" b="b"/>
              <a:pathLst>
                <a:path w="3007349" h="6866467">
                  <a:moveTo>
                    <a:pt x="2045532" y="0"/>
                  </a:moveTo>
                  <a:lnTo>
                    <a:pt x="3007349" y="0"/>
                  </a:lnTo>
                  <a:lnTo>
                    <a:pt x="3007349" y="6866467"/>
                  </a:lnTo>
                  <a:lnTo>
                    <a:pt x="0" y="6866467"/>
                  </a:lnTo>
                  <a:lnTo>
                    <a:pt x="2045532" y="0"/>
                  </a:lnTo>
                  <a:close/>
                </a:path>
              </a:pathLst>
            </a:custGeom>
            <a:solidFill>
              <a:srgbClr val="90c226">
                <a:alpha val="30000"/>
              </a:srgbClr>
            </a:solidFill>
            <a:ln w="9360">
              <a:noFill/>
            </a:ln>
            <a:effectLst>
              <a:outerShdw blurRad="38160" dir="5400000" dist="25560">
                <a:srgbClr val="000000">
                  <a:alpha val="35000"/>
                </a:srgbClr>
              </a:outerShdw>
            </a:effectLst>
          </p:spPr>
          <p:style>
            <a:lnRef idx="0"/>
            <a:fillRef idx="0"/>
            <a:effectRef idx="0"/>
            <a:fontRef idx="minor"/>
          </p:style>
        </p:sp>
        <p:sp>
          <p:nvSpPr>
            <p:cNvPr id="247" name="Rectangle 25"/>
            <p:cNvSpPr/>
            <p:nvPr/>
          </p:nvSpPr>
          <p:spPr>
            <a:xfrm>
              <a:off x="9603360" y="-8640"/>
              <a:ext cx="2586240" cy="6864480"/>
            </a:xfrm>
            <a:custGeom>
              <a:avLst/>
              <a:gdLst/>
              <a:ahLst/>
              <a:rect l="l" t="t" r="r" b="b"/>
              <a:pathLst>
                <a:path w="2573311" h="6866467">
                  <a:moveTo>
                    <a:pt x="0" y="0"/>
                  </a:moveTo>
                  <a:lnTo>
                    <a:pt x="2573311" y="0"/>
                  </a:lnTo>
                  <a:lnTo>
                    <a:pt x="2573311" y="6866467"/>
                  </a:lnTo>
                  <a:lnTo>
                    <a:pt x="1202336" y="6866467"/>
                  </a:lnTo>
                  <a:lnTo>
                    <a:pt x="0" y="0"/>
                  </a:lnTo>
                  <a:close/>
                </a:path>
              </a:pathLst>
            </a:custGeom>
            <a:solidFill>
              <a:srgbClr val="90c226">
                <a:alpha val="20000"/>
              </a:srgbClr>
            </a:solidFill>
            <a:ln w="9360">
              <a:noFill/>
            </a:ln>
            <a:effectLst>
              <a:outerShdw blurRad="38160" dir="5400000" dist="25560">
                <a:srgbClr val="000000">
                  <a:alpha val="35000"/>
                </a:srgbClr>
              </a:outerShdw>
            </a:effectLst>
          </p:spPr>
          <p:style>
            <a:lnRef idx="0"/>
            <a:fillRef idx="0"/>
            <a:effectRef idx="0"/>
            <a:fontRef idx="minor"/>
          </p:style>
        </p:sp>
        <p:sp>
          <p:nvSpPr>
            <p:cNvPr id="248" name="Isosceles Triangle 13"/>
            <p:cNvSpPr/>
            <p:nvPr/>
          </p:nvSpPr>
          <p:spPr>
            <a:xfrm>
              <a:off x="8932320" y="3048120"/>
              <a:ext cx="3257640" cy="3807720"/>
            </a:xfrm>
            <a:prstGeom prst="triangle">
              <a:avLst>
                <a:gd name="adj" fmla="val 100000"/>
              </a:avLst>
            </a:prstGeom>
            <a:solidFill>
              <a:srgbClr val="54a021">
                <a:alpha val="72000"/>
              </a:srgbClr>
            </a:solidFill>
            <a:ln w="9360">
              <a:noFill/>
            </a:ln>
            <a:effectLst>
              <a:outerShdw blurRad="38160" dir="5400000" dist="25560">
                <a:srgbClr val="000000">
                  <a:alpha val="35000"/>
                </a:srgbClr>
              </a:outerShdw>
            </a:effectLst>
          </p:spPr>
          <p:style>
            <a:lnRef idx="0"/>
            <a:fillRef idx="0"/>
            <a:effectRef idx="0"/>
            <a:fontRef idx="minor"/>
          </p:style>
        </p:sp>
        <p:sp>
          <p:nvSpPr>
            <p:cNvPr id="249" name="Rectangle 27"/>
            <p:cNvSpPr/>
            <p:nvPr/>
          </p:nvSpPr>
          <p:spPr>
            <a:xfrm>
              <a:off x="9334440" y="-8640"/>
              <a:ext cx="2852280" cy="6864480"/>
            </a:xfrm>
            <a:custGeom>
              <a:avLst/>
              <a:gdLst/>
              <a:ahLst/>
              <a:rect l="l" t="t" r="r" b="b"/>
              <a:pathLst>
                <a:path w="2858013" h="6866467">
                  <a:moveTo>
                    <a:pt x="0" y="0"/>
                  </a:moveTo>
                  <a:lnTo>
                    <a:pt x="2858013" y="0"/>
                  </a:lnTo>
                  <a:lnTo>
                    <a:pt x="2858013" y="6866467"/>
                  </a:lnTo>
                  <a:lnTo>
                    <a:pt x="2473942" y="6866467"/>
                  </a:lnTo>
                  <a:lnTo>
                    <a:pt x="0" y="0"/>
                  </a:lnTo>
                  <a:close/>
                </a:path>
              </a:pathLst>
            </a:custGeom>
            <a:solidFill>
              <a:srgbClr val="3f7819">
                <a:alpha val="70000"/>
              </a:srgbClr>
            </a:solidFill>
            <a:ln w="9360">
              <a:noFill/>
            </a:ln>
            <a:effectLst>
              <a:outerShdw blurRad="38160" dir="5400000" dist="25560">
                <a:srgbClr val="000000">
                  <a:alpha val="35000"/>
                </a:srgbClr>
              </a:outerShdw>
            </a:effectLst>
          </p:spPr>
          <p:style>
            <a:lnRef idx="0"/>
            <a:fillRef idx="0"/>
            <a:effectRef idx="0"/>
            <a:fontRef idx="minor"/>
          </p:style>
        </p:sp>
        <p:sp>
          <p:nvSpPr>
            <p:cNvPr id="250" name="Straight Connector 15"/>
            <p:cNvSpPr/>
            <p:nvPr/>
          </p:nvSpPr>
          <p:spPr>
            <a:xfrm>
              <a:off x="9645840" y="0"/>
              <a:ext cx="1218960" cy="6858000"/>
            </a:xfrm>
            <a:prstGeom prst="line">
              <a:avLst/>
            </a:prstGeom>
            <a:ln cap="rnd" w="9360">
              <a:solidFill>
                <a:srgbClr val="ffffff"/>
              </a:solidFill>
              <a:round/>
            </a:ln>
          </p:spPr>
          <p:style>
            <a:lnRef idx="0"/>
            <a:fillRef idx="0"/>
            <a:effectRef idx="0"/>
            <a:fontRef idx="minor"/>
          </p:style>
        </p:sp>
        <p:sp>
          <p:nvSpPr>
            <p:cNvPr id="251" name="Rectangle 29"/>
            <p:cNvSpPr/>
            <p:nvPr/>
          </p:nvSpPr>
          <p:spPr>
            <a:xfrm>
              <a:off x="10938960" y="-8640"/>
              <a:ext cx="1247760" cy="6864480"/>
            </a:xfrm>
            <a:custGeom>
              <a:avLst/>
              <a:gdLst/>
              <a:ahLst/>
              <a:rect l="l" t="t" r="r" b="b"/>
              <a:pathLst>
                <a:path w="1249825" h="6858000">
                  <a:moveTo>
                    <a:pt x="0" y="0"/>
                  </a:moveTo>
                  <a:lnTo>
                    <a:pt x="1249825" y="0"/>
                  </a:lnTo>
                  <a:lnTo>
                    <a:pt x="1249825" y="6858000"/>
                  </a:lnTo>
                  <a:lnTo>
                    <a:pt x="1109382" y="6858000"/>
                  </a:lnTo>
                  <a:lnTo>
                    <a:pt x="0" y="0"/>
                  </a:lnTo>
                  <a:close/>
                </a:path>
              </a:pathLst>
            </a:custGeom>
            <a:solidFill>
              <a:srgbClr val="90c226">
                <a:alpha val="65000"/>
              </a:srgbClr>
            </a:solidFill>
            <a:ln w="9360">
              <a:noFill/>
            </a:ln>
            <a:effectLst>
              <a:outerShdw blurRad="38160" dir="5400000" dist="25560">
                <a:srgbClr val="000000">
                  <a:alpha val="35000"/>
                </a:srgbClr>
              </a:outerShdw>
            </a:effectLst>
          </p:spPr>
          <p:style>
            <a:lnRef idx="0"/>
            <a:fillRef idx="0"/>
            <a:effectRef idx="0"/>
            <a:fontRef idx="minor"/>
          </p:style>
        </p:sp>
        <p:sp>
          <p:nvSpPr>
            <p:cNvPr id="252" name="Isosceles Triangle 17"/>
            <p:cNvSpPr/>
            <p:nvPr/>
          </p:nvSpPr>
          <p:spPr>
            <a:xfrm>
              <a:off x="10371600" y="3589920"/>
              <a:ext cx="1815120" cy="3265920"/>
            </a:xfrm>
            <a:prstGeom prst="triangle">
              <a:avLst>
                <a:gd name="adj" fmla="val 100000"/>
              </a:avLst>
            </a:prstGeom>
            <a:solidFill>
              <a:srgbClr val="90c226">
                <a:alpha val="80000"/>
              </a:srgbClr>
            </a:solidFill>
            <a:ln w="9360">
              <a:noFill/>
            </a:ln>
            <a:effectLst>
              <a:outerShdw blurRad="38160" dir="5400000" dist="25560">
                <a:srgbClr val="000000">
                  <a:alpha val="35000"/>
                </a:srgbClr>
              </a:outerShdw>
            </a:effectLst>
          </p:spPr>
          <p:style>
            <a:lnRef idx="0"/>
            <a:fillRef idx="0"/>
            <a:effectRef idx="0"/>
            <a:fontRef idx="minor"/>
          </p:style>
        </p:sp>
        <p:sp>
          <p:nvSpPr>
            <p:cNvPr id="253" name="Isosceles Triangle 18"/>
            <p:cNvSpPr/>
            <p:nvPr/>
          </p:nvSpPr>
          <p:spPr>
            <a:xfrm rot="10800000">
              <a:off x="2160" y="2160"/>
              <a:ext cx="840600" cy="5663880"/>
            </a:xfrm>
            <a:prstGeom prst="triangle">
              <a:avLst>
                <a:gd name="adj" fmla="val 100000"/>
              </a:avLst>
            </a:prstGeom>
            <a:solidFill>
              <a:srgbClr val="90c226">
                <a:alpha val="85000"/>
              </a:srgbClr>
            </a:solidFill>
            <a:ln w="9360">
              <a:noFill/>
            </a:ln>
            <a:effectLst>
              <a:outerShdw blurRad="38160" dir="5400000" dist="25560">
                <a:srgbClr val="000000">
                  <a:alpha val="35000"/>
                </a:srgbClr>
              </a:outerShdw>
            </a:effectLst>
          </p:spPr>
          <p:style>
            <a:lnRef idx="0"/>
            <a:fillRef idx="0"/>
            <a:effectRef idx="0"/>
            <a:fontRef idx="minor"/>
          </p:style>
        </p:sp>
      </p:grpSp>
      <p:sp>
        <p:nvSpPr>
          <p:cNvPr id="254" name="Subtitle 2"/>
          <p:cNvSpPr/>
          <p:nvPr/>
        </p:nvSpPr>
        <p:spPr>
          <a:xfrm>
            <a:off x="1460880" y="4514040"/>
            <a:ext cx="7764840" cy="1094760"/>
          </a:xfrm>
          <a:prstGeom prst="rect">
            <a:avLst/>
          </a:prstGeom>
          <a:noFill/>
          <a:ln w="0">
            <a:noFill/>
          </a:ln>
        </p:spPr>
        <p:style>
          <a:lnRef idx="0"/>
          <a:fillRef idx="0"/>
          <a:effectRef idx="0"/>
          <a:fontRef idx="minor"/>
        </p:style>
        <p:txBody>
          <a:bodyPr lIns="90000" rIns="90000" tIns="45000" bIns="45000">
            <a:normAutofit/>
          </a:bodyPr>
          <a:p>
            <a:pPr algn="r">
              <a:lnSpc>
                <a:spcPct val="100000"/>
              </a:lnSpc>
              <a:spcBef>
                <a:spcPts val="1001"/>
              </a:spcBef>
              <a:tabLst>
                <a:tab algn="l" pos="0"/>
              </a:tabLst>
            </a:pPr>
            <a:r>
              <a:rPr b="1" lang="en-GB" sz="3600" spc="-1" strike="noStrike">
                <a:solidFill>
                  <a:srgbClr val="ffffff"/>
                </a:solidFill>
                <a:latin typeface="Trebuchet MS"/>
                <a:ea typeface="DejaVu Sans"/>
              </a:rPr>
              <a:t>Alex May</a:t>
            </a:r>
            <a:endParaRPr b="0" lang="en-GB" sz="3600" spc="-1" strike="noStrike">
              <a:latin typeface="Arial"/>
            </a:endParaRPr>
          </a:p>
        </p:txBody>
      </p:sp>
      <p:sp>
        <p:nvSpPr>
          <p:cNvPr id="255" name="Title 1"/>
          <p:cNvSpPr/>
          <p:nvPr/>
        </p:nvSpPr>
        <p:spPr>
          <a:xfrm>
            <a:off x="1506960" y="1266840"/>
            <a:ext cx="7764840" cy="2781720"/>
          </a:xfrm>
          <a:prstGeom prst="rect">
            <a:avLst/>
          </a:prstGeom>
          <a:noFill/>
          <a:ln w="0">
            <a:noFill/>
          </a:ln>
        </p:spPr>
        <p:style>
          <a:lnRef idx="0"/>
          <a:fillRef idx="0"/>
          <a:effectRef idx="0"/>
          <a:fontRef idx="minor"/>
        </p:style>
        <p:txBody>
          <a:bodyPr lIns="90000" rIns="90000" tIns="45000" bIns="45000" anchor="b">
            <a:normAutofit fontScale="56000"/>
          </a:bodyPr>
          <a:p>
            <a:pPr algn="r">
              <a:lnSpc>
                <a:spcPct val="100000"/>
              </a:lnSpc>
            </a:pPr>
            <a:r>
              <a:rPr b="0" lang="en-GB" sz="6600" spc="-1" strike="noStrike">
                <a:solidFill>
                  <a:srgbClr val="ffffff"/>
                </a:solidFill>
                <a:latin typeface="Trebuchet MS"/>
                <a:ea typeface="DejaVu Sans"/>
              </a:rPr>
              <a:t>Introducing</a:t>
            </a:r>
            <a:br/>
            <a:r>
              <a:rPr b="1" lang="en-GB" sz="6600" spc="-1" strike="noStrike">
                <a:solidFill>
                  <a:srgbClr val="ffffff"/>
                </a:solidFill>
                <a:latin typeface="Trebuchet MS"/>
                <a:ea typeface="DejaVu Sans"/>
              </a:rPr>
              <a:t>Interconnected Law</a:t>
            </a:r>
            <a:br/>
            <a:endParaRPr b="0" lang="en-GB" sz="6600" spc="-1" strike="noStrike">
              <a:latin typeface="Arial"/>
            </a:endParaRPr>
          </a:p>
          <a:p>
            <a:pPr algn="r">
              <a:lnSpc>
                <a:spcPct val="100000"/>
              </a:lnSpc>
            </a:pPr>
            <a:endParaRPr b="0" lang="en-GB" sz="66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55" name="Rectangle 13_4"/>
          <p:cNvSpPr/>
          <p:nvPr/>
        </p:nvSpPr>
        <p:spPr>
          <a:xfrm>
            <a:off x="0" y="0"/>
            <a:ext cx="12189960" cy="6855840"/>
          </a:xfrm>
          <a:prstGeom prst="rect">
            <a:avLst/>
          </a:prstGeom>
          <a:solidFill>
            <a:srgbClr val="ffffff"/>
          </a:solidFill>
          <a:ln w="25560">
            <a:noFill/>
          </a:ln>
        </p:spPr>
        <p:style>
          <a:lnRef idx="0"/>
          <a:fillRef idx="0"/>
          <a:effectRef idx="0"/>
          <a:fontRef idx="minor"/>
        </p:style>
      </p:sp>
      <p:sp>
        <p:nvSpPr>
          <p:cNvPr id="356" name="Title 3_4"/>
          <p:cNvSpPr/>
          <p:nvPr/>
        </p:nvSpPr>
        <p:spPr>
          <a:xfrm>
            <a:off x="771120" y="1179000"/>
            <a:ext cx="3571560" cy="4461840"/>
          </a:xfrm>
          <a:prstGeom prst="rect">
            <a:avLst/>
          </a:prstGeom>
          <a:noFill/>
          <a:ln w="0">
            <a:noFill/>
          </a:ln>
        </p:spPr>
        <p:style>
          <a:lnRef idx="0"/>
          <a:fillRef idx="0"/>
          <a:effectRef idx="0"/>
          <a:fontRef idx="minor"/>
        </p:style>
        <p:txBody>
          <a:bodyPr lIns="90000" rIns="90000" tIns="45000" bIns="45000" anchor="ctr">
            <a:normAutofit/>
          </a:bodyPr>
          <a:p>
            <a:pPr>
              <a:lnSpc>
                <a:spcPct val="100000"/>
              </a:lnSpc>
              <a:spcAft>
                <a:spcPts val="601"/>
              </a:spcAft>
            </a:pPr>
            <a:endParaRPr b="0" lang="en-GB" sz="1800" spc="-1" strike="noStrike">
              <a:latin typeface="Arial"/>
            </a:endParaRPr>
          </a:p>
          <a:p>
            <a:pPr>
              <a:lnSpc>
                <a:spcPct val="100000"/>
              </a:lnSpc>
              <a:spcAft>
                <a:spcPts val="601"/>
              </a:spcAft>
            </a:pPr>
            <a:endParaRPr b="0" lang="en-GB" sz="1800" spc="-1" strike="noStrike">
              <a:latin typeface="Arial"/>
            </a:endParaRPr>
          </a:p>
        </p:txBody>
      </p:sp>
      <p:sp>
        <p:nvSpPr>
          <p:cNvPr id="357" name="Isosceles Triangle 15_4"/>
          <p:cNvSpPr/>
          <p:nvPr/>
        </p:nvSpPr>
        <p:spPr>
          <a:xfrm>
            <a:off x="0" y="4013280"/>
            <a:ext cx="446400" cy="2842560"/>
          </a:xfrm>
          <a:prstGeom prst="triangle">
            <a:avLst>
              <a:gd name="adj" fmla="val 0"/>
            </a:avLst>
          </a:prstGeom>
          <a:solidFill>
            <a:srgbClr val="90c226"/>
          </a:solidFill>
          <a:ln w="9360">
            <a:noFill/>
          </a:ln>
          <a:effectLst>
            <a:outerShdw blurRad="38160" dir="5400000" dist="25560">
              <a:srgbClr val="000000">
                <a:alpha val="35000"/>
              </a:srgbClr>
            </a:outerShdw>
          </a:effectLst>
        </p:spPr>
        <p:style>
          <a:lnRef idx="0"/>
          <a:fillRef idx="0"/>
          <a:effectRef idx="0"/>
          <a:fontRef idx="minor"/>
        </p:style>
      </p:sp>
      <p:sp>
        <p:nvSpPr>
          <p:cNvPr id="358" name="Straight Connector 17_4"/>
          <p:cNvSpPr/>
          <p:nvPr/>
        </p:nvSpPr>
        <p:spPr>
          <a:xfrm>
            <a:off x="4656600" y="1442520"/>
            <a:ext cx="0" cy="3936960"/>
          </a:xfrm>
          <a:prstGeom prst="line">
            <a:avLst/>
          </a:prstGeom>
          <a:ln cap="rnd" w="9360">
            <a:solidFill>
              <a:srgbClr val="e6b91e"/>
            </a:solidFill>
            <a:round/>
          </a:ln>
        </p:spPr>
        <p:style>
          <a:lnRef idx="0"/>
          <a:fillRef idx="0"/>
          <a:effectRef idx="0"/>
          <a:fontRef idx="minor"/>
        </p:style>
      </p:sp>
      <p:sp>
        <p:nvSpPr>
          <p:cNvPr id="359" name="Content Placeholder 7_4"/>
          <p:cNvSpPr/>
          <p:nvPr/>
        </p:nvSpPr>
        <p:spPr>
          <a:xfrm>
            <a:off x="4978800" y="1109160"/>
            <a:ext cx="6338880" cy="4601880"/>
          </a:xfrm>
          <a:prstGeom prst="rect">
            <a:avLst/>
          </a:prstGeom>
          <a:noFill/>
          <a:ln w="0">
            <a:noFill/>
          </a:ln>
        </p:spPr>
        <p:style>
          <a:lnRef idx="0"/>
          <a:fillRef idx="0"/>
          <a:effectRef idx="0"/>
          <a:fontRef idx="minor"/>
        </p:style>
        <p:txBody>
          <a:bodyPr lIns="90000" rIns="90000" tIns="45000" bIns="45000" anchor="ctr">
            <a:normAutofit/>
          </a:bodyPr>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Background starting point</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1" lang="en-US" sz="1800" spc="-1" strike="noStrike">
                <a:solidFill>
                  <a:srgbClr val="000000"/>
                </a:solidFill>
                <a:latin typeface="Trebuchet MS"/>
                <a:ea typeface="DejaVu Sans"/>
              </a:rPr>
              <a:t>Founding conceptions: the relational world</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Law – Relational</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Rejecting existing conceptual paradigms</a:t>
            </a:r>
            <a:endParaRPr b="0" lang="en-GB" sz="1800" spc="-1" strike="noStrike">
              <a:latin typeface="Arial"/>
            </a:endParaRPr>
          </a:p>
          <a:p>
            <a:pPr lvl="1" marL="743040" indent="-283680">
              <a:lnSpc>
                <a:spcPct val="100000"/>
              </a:lnSpc>
              <a:spcBef>
                <a:spcPts val="1001"/>
              </a:spcBef>
              <a:buClr>
                <a:srgbClr val="90c226"/>
              </a:buClr>
              <a:buSzPct val="80000"/>
              <a:buFont typeface="Wingdings 3" charset="2"/>
              <a:buChar char=""/>
            </a:pPr>
            <a:r>
              <a:rPr b="0" lang="en-US" sz="1600" spc="-1" strike="noStrike">
                <a:solidFill>
                  <a:srgbClr val="999999"/>
                </a:solidFill>
                <a:latin typeface="Trebuchet MS"/>
                <a:ea typeface="DejaVu Sans"/>
              </a:rPr>
              <a:t>Individualism</a:t>
            </a:r>
            <a:endParaRPr b="0" lang="en-GB" sz="1600" spc="-1" strike="noStrike">
              <a:latin typeface="Arial"/>
            </a:endParaRPr>
          </a:p>
          <a:p>
            <a:pPr lvl="1" marL="743040" indent="-283680">
              <a:lnSpc>
                <a:spcPct val="100000"/>
              </a:lnSpc>
              <a:spcBef>
                <a:spcPts val="1001"/>
              </a:spcBef>
              <a:buClr>
                <a:srgbClr val="90c226"/>
              </a:buClr>
              <a:buSzPct val="80000"/>
              <a:buFont typeface="Wingdings 3" charset="2"/>
              <a:buChar char=""/>
            </a:pPr>
            <a:r>
              <a:rPr b="0" lang="en-US" sz="1600" spc="-1" strike="noStrike">
                <a:solidFill>
                  <a:srgbClr val="999999"/>
                </a:solidFill>
                <a:latin typeface="Trebuchet MS"/>
                <a:ea typeface="DejaVu Sans"/>
              </a:rPr>
              <a:t>Humans and the rest of nature</a:t>
            </a:r>
            <a:endParaRPr b="0" lang="en-GB" sz="1600" spc="-1" strike="noStrike">
              <a:latin typeface="Arial"/>
            </a:endParaRPr>
          </a:p>
          <a:p>
            <a:pPr lvl="1" marL="743040" indent="-283680">
              <a:lnSpc>
                <a:spcPct val="100000"/>
              </a:lnSpc>
              <a:spcBef>
                <a:spcPts val="1001"/>
              </a:spcBef>
              <a:buClr>
                <a:srgbClr val="90c226"/>
              </a:buClr>
              <a:buSzPct val="80000"/>
              <a:buFont typeface="Wingdings 3" charset="2"/>
              <a:buChar char=""/>
            </a:pPr>
            <a:r>
              <a:rPr b="0" lang="en-US" sz="1600" spc="-1" strike="noStrike">
                <a:solidFill>
                  <a:srgbClr val="999999"/>
                </a:solidFill>
                <a:latin typeface="Trebuchet MS"/>
                <a:ea typeface="DejaVu Sans"/>
              </a:rPr>
              <a:t>The dualism</a:t>
            </a:r>
            <a:endParaRPr b="0" lang="en-GB" sz="16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Formal and normative</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What would that look like?</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Values</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Law and political change</a:t>
            </a:r>
            <a:r>
              <a:rPr b="0" lang="en-US" sz="1800" spc="-1" strike="noStrike">
                <a:solidFill>
                  <a:srgbClr val="404040"/>
                </a:solidFill>
                <a:latin typeface="Trebuchet MS"/>
                <a:ea typeface="DejaVu Sans"/>
              </a:rPr>
              <a:t> </a:t>
            </a:r>
            <a:endParaRPr b="0" lang="en-GB" sz="1800" spc="-1" strike="noStrike">
              <a:latin typeface="Arial"/>
            </a:endParaRPr>
          </a:p>
          <a:p>
            <a:pPr>
              <a:lnSpc>
                <a:spcPct val="100000"/>
              </a:lnSpc>
              <a:spcBef>
                <a:spcPts val="1001"/>
              </a:spcBef>
            </a:pPr>
            <a:endParaRPr b="0" lang="en-GB" sz="1800" spc="-1" strike="noStrike">
              <a:latin typeface="Arial"/>
            </a:endParaRPr>
          </a:p>
        </p:txBody>
      </p:sp>
      <p:sp>
        <p:nvSpPr>
          <p:cNvPr id="360" name="Isosceles Triangle 19_4"/>
          <p:cNvSpPr/>
          <p:nvPr/>
        </p:nvSpPr>
        <p:spPr>
          <a:xfrm flipH="1" rot="10800000">
            <a:off x="11361960" y="2160"/>
            <a:ext cx="840600" cy="4614120"/>
          </a:xfrm>
          <a:prstGeom prst="triangle">
            <a:avLst>
              <a:gd name="adj" fmla="val 100000"/>
            </a:avLst>
          </a:prstGeom>
          <a:solidFill>
            <a:srgbClr val="54a021"/>
          </a:solidFill>
          <a:ln w="9360">
            <a:noFill/>
          </a:ln>
          <a:effectLst>
            <a:outerShdw blurRad="38160" dir="5400000" dist="25560">
              <a:srgbClr val="000000">
                <a:alpha val="35000"/>
              </a:srgbClr>
            </a:outerShdw>
          </a:effectLst>
        </p:spPr>
        <p:style>
          <a:lnRef idx="0"/>
          <a:fillRef idx="0"/>
          <a:effectRef idx="0"/>
          <a:fontRef idx="minor"/>
        </p:style>
      </p:sp>
      <p:sp>
        <p:nvSpPr>
          <p:cNvPr id="361" name="Date Placeholder 3_4"/>
          <p:cNvSpPr/>
          <p:nvPr/>
        </p:nvSpPr>
        <p:spPr>
          <a:xfrm>
            <a:off x="4997160" y="6490800"/>
            <a:ext cx="2741040" cy="362880"/>
          </a:xfrm>
          <a:prstGeom prst="rect">
            <a:avLst/>
          </a:prstGeom>
          <a:noFill/>
          <a:ln w="0">
            <a:noFill/>
          </a:ln>
        </p:spPr>
        <p:style>
          <a:lnRef idx="0"/>
          <a:fillRef idx="0"/>
          <a:effectRef idx="0"/>
          <a:fontRef idx="minor"/>
        </p:style>
        <p:txBody>
          <a:bodyPr lIns="90000" rIns="90000" tIns="45000" bIns="45000">
            <a:noAutofit/>
          </a:bodyPr>
          <a:p>
            <a:pPr>
              <a:lnSpc>
                <a:spcPct val="100000"/>
              </a:lnSpc>
            </a:pPr>
            <a:fld id="{C3C336E8-3D52-4719-AA71-0079A9856E10}" type="datetime">
              <a:rPr b="0" lang="en-GB" sz="1200" spc="-1" strike="noStrike">
                <a:solidFill>
                  <a:srgbClr val="99cc00"/>
                </a:solidFill>
                <a:latin typeface="Trebuchet MS"/>
                <a:ea typeface="DejaVu Sans"/>
              </a:rPr>
              <a:t>31/07/21</a:t>
            </a:fld>
            <a:endParaRPr b="0" lang="en-GB" sz="1200" spc="-1" strike="noStrike">
              <a:latin typeface="Arial"/>
            </a:endParaRPr>
          </a:p>
        </p:txBody>
      </p:sp>
      <p:sp>
        <p:nvSpPr>
          <p:cNvPr id="362" name="Footer Placeholder 4_4"/>
          <p:cNvSpPr/>
          <p:nvPr/>
        </p:nvSpPr>
        <p:spPr>
          <a:xfrm>
            <a:off x="4296240" y="6216480"/>
            <a:ext cx="3096720" cy="362880"/>
          </a:xfrm>
          <a:prstGeom prst="rect">
            <a:avLst/>
          </a:prstGeom>
          <a:noFill/>
          <a:ln w="0">
            <a:noFill/>
          </a:ln>
        </p:spPr>
        <p:style>
          <a:lnRef idx="0"/>
          <a:fillRef idx="0"/>
          <a:effectRef idx="0"/>
          <a:fontRef idx="minor"/>
        </p:style>
        <p:txBody>
          <a:bodyPr lIns="90000" rIns="90000" tIns="45000" bIns="45000">
            <a:noAutofit/>
          </a:bodyPr>
          <a:p>
            <a:pPr>
              <a:lnSpc>
                <a:spcPct val="100000"/>
              </a:lnSpc>
            </a:pPr>
            <a:r>
              <a:rPr b="1" lang="en-GB" sz="1400" spc="-1" strike="noStrike">
                <a:solidFill>
                  <a:srgbClr val="99cc00"/>
                </a:solidFill>
                <a:latin typeface="Trebuchet MS"/>
                <a:ea typeface="DejaVu Sans"/>
              </a:rPr>
              <a:t>Alex May – Interconnected Law</a:t>
            </a:r>
            <a:endParaRPr b="0" lang="en-GB" sz="1400" spc="-1" strike="noStrike">
              <a:latin typeface="Arial"/>
            </a:endParaRPr>
          </a:p>
        </p:txBody>
      </p:sp>
      <p:sp>
        <p:nvSpPr>
          <p:cNvPr id="363" name="Title 3_23"/>
          <p:cNvSpPr/>
          <p:nvPr/>
        </p:nvSpPr>
        <p:spPr>
          <a:xfrm>
            <a:off x="324000" y="1179000"/>
            <a:ext cx="4318200" cy="4461840"/>
          </a:xfrm>
          <a:prstGeom prst="rect">
            <a:avLst/>
          </a:prstGeom>
          <a:noFill/>
          <a:ln w="0">
            <a:noFill/>
          </a:ln>
        </p:spPr>
        <p:style>
          <a:lnRef idx="0"/>
          <a:fillRef idx="0"/>
          <a:effectRef idx="0"/>
          <a:fontRef idx="minor"/>
        </p:style>
        <p:txBody>
          <a:bodyPr lIns="90000" rIns="90000" tIns="45000" bIns="45000" anchor="ctr">
            <a:normAutofit/>
          </a:bodyPr>
          <a:p>
            <a:pPr>
              <a:lnSpc>
                <a:spcPct val="100000"/>
              </a:lnSpc>
              <a:spcAft>
                <a:spcPts val="601"/>
              </a:spcAft>
            </a:pPr>
            <a:r>
              <a:rPr b="1" lang="en-US" sz="4400" spc="-1" strike="noStrike">
                <a:solidFill>
                  <a:srgbClr val="90c226"/>
                </a:solidFill>
                <a:latin typeface="Trebuchet MS"/>
                <a:ea typeface="DejaVu Sans"/>
              </a:rPr>
              <a:t>Interconnected Law in </a:t>
            </a:r>
            <a:br/>
            <a:r>
              <a:rPr b="1" lang="en-US" sz="4400" spc="-1" strike="noStrike">
                <a:solidFill>
                  <a:srgbClr val="90c226"/>
                </a:solidFill>
                <a:latin typeface="Trebuchet MS"/>
                <a:ea typeface="DejaVu Sans"/>
              </a:rPr>
              <a:t>Summary</a:t>
            </a:r>
            <a:endParaRPr b="0" lang="en-GB" sz="44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64" name="Rectangle 13_3"/>
          <p:cNvSpPr/>
          <p:nvPr/>
        </p:nvSpPr>
        <p:spPr>
          <a:xfrm>
            <a:off x="0" y="0"/>
            <a:ext cx="12189960" cy="6855840"/>
          </a:xfrm>
          <a:prstGeom prst="rect">
            <a:avLst/>
          </a:prstGeom>
          <a:solidFill>
            <a:srgbClr val="ffffff"/>
          </a:solidFill>
          <a:ln w="25560">
            <a:noFill/>
          </a:ln>
        </p:spPr>
        <p:style>
          <a:lnRef idx="0"/>
          <a:fillRef idx="0"/>
          <a:effectRef idx="0"/>
          <a:fontRef idx="minor"/>
        </p:style>
      </p:sp>
      <p:sp>
        <p:nvSpPr>
          <p:cNvPr id="365" name="Isosceles Triangle 15_3"/>
          <p:cNvSpPr/>
          <p:nvPr/>
        </p:nvSpPr>
        <p:spPr>
          <a:xfrm>
            <a:off x="0" y="4013280"/>
            <a:ext cx="446400" cy="2842560"/>
          </a:xfrm>
          <a:prstGeom prst="triangle">
            <a:avLst>
              <a:gd name="adj" fmla="val 0"/>
            </a:avLst>
          </a:prstGeom>
          <a:solidFill>
            <a:srgbClr val="90c226"/>
          </a:solidFill>
          <a:ln w="9360">
            <a:noFill/>
          </a:ln>
          <a:effectLst>
            <a:outerShdw blurRad="38160" dir="5400000" dist="25560">
              <a:srgbClr val="000000">
                <a:alpha val="35000"/>
              </a:srgbClr>
            </a:outerShdw>
          </a:effectLst>
        </p:spPr>
        <p:style>
          <a:lnRef idx="0"/>
          <a:fillRef idx="0"/>
          <a:effectRef idx="0"/>
          <a:fontRef idx="minor"/>
        </p:style>
      </p:sp>
      <p:sp>
        <p:nvSpPr>
          <p:cNvPr id="366" name="Straight Connector 17_3"/>
          <p:cNvSpPr/>
          <p:nvPr/>
        </p:nvSpPr>
        <p:spPr>
          <a:xfrm>
            <a:off x="4656600" y="1442520"/>
            <a:ext cx="0" cy="3936960"/>
          </a:xfrm>
          <a:prstGeom prst="line">
            <a:avLst/>
          </a:prstGeom>
          <a:ln cap="rnd" w="9360">
            <a:solidFill>
              <a:srgbClr val="e6b91e"/>
            </a:solidFill>
            <a:round/>
          </a:ln>
        </p:spPr>
        <p:style>
          <a:lnRef idx="0"/>
          <a:fillRef idx="0"/>
          <a:effectRef idx="0"/>
          <a:fontRef idx="minor"/>
        </p:style>
      </p:sp>
      <p:sp>
        <p:nvSpPr>
          <p:cNvPr id="367" name="Content Placeholder 7_3"/>
          <p:cNvSpPr/>
          <p:nvPr/>
        </p:nvSpPr>
        <p:spPr>
          <a:xfrm>
            <a:off x="4978800" y="1109160"/>
            <a:ext cx="6338880" cy="4601880"/>
          </a:xfrm>
          <a:prstGeom prst="rect">
            <a:avLst/>
          </a:prstGeom>
          <a:noFill/>
          <a:ln w="0">
            <a:noFill/>
          </a:ln>
        </p:spPr>
        <p:style>
          <a:lnRef idx="0"/>
          <a:fillRef idx="0"/>
          <a:effectRef idx="0"/>
          <a:fontRef idx="minor"/>
        </p:style>
        <p:txBody>
          <a:bodyPr lIns="90000" rIns="90000" tIns="45000" bIns="45000" anchor="ctr">
            <a:normAutofit/>
          </a:bodyPr>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Background starting point</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Founding conceptions: the relational world</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1" lang="en-US" sz="1800" spc="-1" strike="noStrike">
                <a:solidFill>
                  <a:srgbClr val="000000"/>
                </a:solidFill>
                <a:latin typeface="Trebuchet MS"/>
                <a:ea typeface="DejaVu Sans"/>
              </a:rPr>
              <a:t>Law – Relational</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Rejecting existing conceptual paradigms</a:t>
            </a:r>
            <a:endParaRPr b="0" lang="en-GB" sz="1800" spc="-1" strike="noStrike">
              <a:latin typeface="Arial"/>
            </a:endParaRPr>
          </a:p>
          <a:p>
            <a:pPr lvl="1" marL="743040" indent="-283680">
              <a:lnSpc>
                <a:spcPct val="100000"/>
              </a:lnSpc>
              <a:spcBef>
                <a:spcPts val="1001"/>
              </a:spcBef>
              <a:buClr>
                <a:srgbClr val="90c226"/>
              </a:buClr>
              <a:buSzPct val="80000"/>
              <a:buFont typeface="Wingdings 3" charset="2"/>
              <a:buChar char=""/>
            </a:pPr>
            <a:r>
              <a:rPr b="0" lang="en-US" sz="1600" spc="-1" strike="noStrike">
                <a:solidFill>
                  <a:srgbClr val="999999"/>
                </a:solidFill>
                <a:latin typeface="Trebuchet MS"/>
                <a:ea typeface="DejaVu Sans"/>
              </a:rPr>
              <a:t>Individualism</a:t>
            </a:r>
            <a:endParaRPr b="0" lang="en-GB" sz="1600" spc="-1" strike="noStrike">
              <a:latin typeface="Arial"/>
            </a:endParaRPr>
          </a:p>
          <a:p>
            <a:pPr lvl="1" marL="743040" indent="-283680">
              <a:lnSpc>
                <a:spcPct val="100000"/>
              </a:lnSpc>
              <a:spcBef>
                <a:spcPts val="1001"/>
              </a:spcBef>
              <a:buClr>
                <a:srgbClr val="90c226"/>
              </a:buClr>
              <a:buSzPct val="80000"/>
              <a:buFont typeface="Wingdings 3" charset="2"/>
              <a:buChar char=""/>
            </a:pPr>
            <a:r>
              <a:rPr b="0" lang="en-US" sz="1600" spc="-1" strike="noStrike">
                <a:solidFill>
                  <a:srgbClr val="999999"/>
                </a:solidFill>
                <a:latin typeface="Trebuchet MS"/>
                <a:ea typeface="DejaVu Sans"/>
              </a:rPr>
              <a:t>Humans and the rest of nature</a:t>
            </a:r>
            <a:endParaRPr b="0" lang="en-GB" sz="1600" spc="-1" strike="noStrike">
              <a:latin typeface="Arial"/>
            </a:endParaRPr>
          </a:p>
          <a:p>
            <a:pPr lvl="1" marL="743040" indent="-283680">
              <a:lnSpc>
                <a:spcPct val="100000"/>
              </a:lnSpc>
              <a:spcBef>
                <a:spcPts val="1001"/>
              </a:spcBef>
              <a:buClr>
                <a:srgbClr val="90c226"/>
              </a:buClr>
              <a:buSzPct val="80000"/>
              <a:buFont typeface="Wingdings 3" charset="2"/>
              <a:buChar char=""/>
            </a:pPr>
            <a:r>
              <a:rPr b="0" lang="en-US" sz="1600" spc="-1" strike="noStrike">
                <a:solidFill>
                  <a:srgbClr val="999999"/>
                </a:solidFill>
                <a:latin typeface="Trebuchet MS"/>
                <a:ea typeface="DejaVu Sans"/>
              </a:rPr>
              <a:t>The dualism</a:t>
            </a:r>
            <a:endParaRPr b="0" lang="en-GB" sz="16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Formal and normative</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What would that look like?</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Values</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Law and political change</a:t>
            </a:r>
            <a:r>
              <a:rPr b="0" lang="en-US" sz="1800" spc="-1" strike="noStrike">
                <a:solidFill>
                  <a:srgbClr val="404040"/>
                </a:solidFill>
                <a:latin typeface="Trebuchet MS"/>
                <a:ea typeface="DejaVu Sans"/>
              </a:rPr>
              <a:t> </a:t>
            </a:r>
            <a:endParaRPr b="0" lang="en-GB" sz="1800" spc="-1" strike="noStrike">
              <a:latin typeface="Arial"/>
            </a:endParaRPr>
          </a:p>
          <a:p>
            <a:pPr>
              <a:lnSpc>
                <a:spcPct val="100000"/>
              </a:lnSpc>
              <a:spcBef>
                <a:spcPts val="1001"/>
              </a:spcBef>
            </a:pPr>
            <a:endParaRPr b="0" lang="en-GB" sz="1800" spc="-1" strike="noStrike">
              <a:latin typeface="Arial"/>
            </a:endParaRPr>
          </a:p>
        </p:txBody>
      </p:sp>
      <p:sp>
        <p:nvSpPr>
          <p:cNvPr id="368" name="Isosceles Triangle 19_3"/>
          <p:cNvSpPr/>
          <p:nvPr/>
        </p:nvSpPr>
        <p:spPr>
          <a:xfrm flipH="1" rot="10800000">
            <a:off x="11361960" y="2160"/>
            <a:ext cx="840600" cy="4614120"/>
          </a:xfrm>
          <a:prstGeom prst="triangle">
            <a:avLst>
              <a:gd name="adj" fmla="val 100000"/>
            </a:avLst>
          </a:prstGeom>
          <a:solidFill>
            <a:srgbClr val="54a021"/>
          </a:solidFill>
          <a:ln w="9360">
            <a:noFill/>
          </a:ln>
          <a:effectLst>
            <a:outerShdw blurRad="38160" dir="5400000" dist="25560">
              <a:srgbClr val="000000">
                <a:alpha val="35000"/>
              </a:srgbClr>
            </a:outerShdw>
          </a:effectLst>
        </p:spPr>
        <p:style>
          <a:lnRef idx="0"/>
          <a:fillRef idx="0"/>
          <a:effectRef idx="0"/>
          <a:fontRef idx="minor"/>
        </p:style>
      </p:sp>
      <p:sp>
        <p:nvSpPr>
          <p:cNvPr id="369" name="Date Placeholder 3_3"/>
          <p:cNvSpPr/>
          <p:nvPr/>
        </p:nvSpPr>
        <p:spPr>
          <a:xfrm>
            <a:off x="4997160" y="6490800"/>
            <a:ext cx="2741040" cy="362880"/>
          </a:xfrm>
          <a:prstGeom prst="rect">
            <a:avLst/>
          </a:prstGeom>
          <a:noFill/>
          <a:ln w="0">
            <a:noFill/>
          </a:ln>
        </p:spPr>
        <p:style>
          <a:lnRef idx="0"/>
          <a:fillRef idx="0"/>
          <a:effectRef idx="0"/>
          <a:fontRef idx="minor"/>
        </p:style>
        <p:txBody>
          <a:bodyPr lIns="90000" rIns="90000" tIns="45000" bIns="45000">
            <a:noAutofit/>
          </a:bodyPr>
          <a:p>
            <a:pPr>
              <a:lnSpc>
                <a:spcPct val="100000"/>
              </a:lnSpc>
            </a:pPr>
            <a:fld id="{5F452642-4B32-488A-B89B-767446A7DCAB}" type="datetime">
              <a:rPr b="0" lang="en-GB" sz="1200" spc="-1" strike="noStrike">
                <a:solidFill>
                  <a:srgbClr val="99cc00"/>
                </a:solidFill>
                <a:latin typeface="Trebuchet MS"/>
                <a:ea typeface="DejaVu Sans"/>
              </a:rPr>
              <a:t>31/07/21</a:t>
            </a:fld>
            <a:endParaRPr b="0" lang="en-GB" sz="1200" spc="-1" strike="noStrike">
              <a:latin typeface="Arial"/>
            </a:endParaRPr>
          </a:p>
        </p:txBody>
      </p:sp>
      <p:sp>
        <p:nvSpPr>
          <p:cNvPr id="370" name="Footer Placeholder 4_3"/>
          <p:cNvSpPr/>
          <p:nvPr/>
        </p:nvSpPr>
        <p:spPr>
          <a:xfrm>
            <a:off x="4296240" y="6216480"/>
            <a:ext cx="3096720" cy="362880"/>
          </a:xfrm>
          <a:prstGeom prst="rect">
            <a:avLst/>
          </a:prstGeom>
          <a:noFill/>
          <a:ln w="0">
            <a:noFill/>
          </a:ln>
        </p:spPr>
        <p:style>
          <a:lnRef idx="0"/>
          <a:fillRef idx="0"/>
          <a:effectRef idx="0"/>
          <a:fontRef idx="minor"/>
        </p:style>
        <p:txBody>
          <a:bodyPr lIns="90000" rIns="90000" tIns="45000" bIns="45000">
            <a:noAutofit/>
          </a:bodyPr>
          <a:p>
            <a:pPr>
              <a:lnSpc>
                <a:spcPct val="100000"/>
              </a:lnSpc>
            </a:pPr>
            <a:r>
              <a:rPr b="1" lang="en-GB" sz="1400" spc="-1" strike="noStrike">
                <a:solidFill>
                  <a:srgbClr val="99cc00"/>
                </a:solidFill>
                <a:latin typeface="Trebuchet MS"/>
                <a:ea typeface="DejaVu Sans"/>
              </a:rPr>
              <a:t>Alex May – Interconnected Law</a:t>
            </a:r>
            <a:endParaRPr b="0" lang="en-GB" sz="1400" spc="-1" strike="noStrike">
              <a:latin typeface="Arial"/>
            </a:endParaRPr>
          </a:p>
        </p:txBody>
      </p:sp>
      <p:sp>
        <p:nvSpPr>
          <p:cNvPr id="371" name="Title 3_24"/>
          <p:cNvSpPr/>
          <p:nvPr/>
        </p:nvSpPr>
        <p:spPr>
          <a:xfrm>
            <a:off x="324000" y="1179000"/>
            <a:ext cx="4318200" cy="4461840"/>
          </a:xfrm>
          <a:prstGeom prst="rect">
            <a:avLst/>
          </a:prstGeom>
          <a:noFill/>
          <a:ln w="0">
            <a:noFill/>
          </a:ln>
        </p:spPr>
        <p:style>
          <a:lnRef idx="0"/>
          <a:fillRef idx="0"/>
          <a:effectRef idx="0"/>
          <a:fontRef idx="minor"/>
        </p:style>
        <p:txBody>
          <a:bodyPr lIns="90000" rIns="90000" tIns="45000" bIns="45000" anchor="ctr">
            <a:normAutofit/>
          </a:bodyPr>
          <a:p>
            <a:pPr>
              <a:lnSpc>
                <a:spcPct val="100000"/>
              </a:lnSpc>
              <a:spcAft>
                <a:spcPts val="601"/>
              </a:spcAft>
            </a:pPr>
            <a:r>
              <a:rPr b="1" lang="en-US" sz="4400" spc="-1" strike="noStrike">
                <a:solidFill>
                  <a:srgbClr val="90c226"/>
                </a:solidFill>
                <a:latin typeface="Trebuchet MS"/>
                <a:ea typeface="DejaVu Sans"/>
              </a:rPr>
              <a:t>Interconnected Law in </a:t>
            </a:r>
            <a:br/>
            <a:r>
              <a:rPr b="1" lang="en-US" sz="4400" spc="-1" strike="noStrike">
                <a:solidFill>
                  <a:srgbClr val="90c226"/>
                </a:solidFill>
                <a:latin typeface="Trebuchet MS"/>
                <a:ea typeface="DejaVu Sans"/>
              </a:rPr>
              <a:t>Summary</a:t>
            </a:r>
            <a:endParaRPr b="0" lang="en-GB" sz="44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72" name="Rectangle 13_2"/>
          <p:cNvSpPr/>
          <p:nvPr/>
        </p:nvSpPr>
        <p:spPr>
          <a:xfrm>
            <a:off x="0" y="0"/>
            <a:ext cx="12189960" cy="6855840"/>
          </a:xfrm>
          <a:prstGeom prst="rect">
            <a:avLst/>
          </a:prstGeom>
          <a:solidFill>
            <a:srgbClr val="ffffff"/>
          </a:solidFill>
          <a:ln w="25560">
            <a:noFill/>
          </a:ln>
        </p:spPr>
        <p:style>
          <a:lnRef idx="0"/>
          <a:fillRef idx="0"/>
          <a:effectRef idx="0"/>
          <a:fontRef idx="minor"/>
        </p:style>
      </p:sp>
      <p:sp>
        <p:nvSpPr>
          <p:cNvPr id="373" name="Isosceles Triangle 15_2"/>
          <p:cNvSpPr/>
          <p:nvPr/>
        </p:nvSpPr>
        <p:spPr>
          <a:xfrm>
            <a:off x="0" y="4013280"/>
            <a:ext cx="446400" cy="2842560"/>
          </a:xfrm>
          <a:prstGeom prst="triangle">
            <a:avLst>
              <a:gd name="adj" fmla="val 0"/>
            </a:avLst>
          </a:prstGeom>
          <a:solidFill>
            <a:srgbClr val="90c226"/>
          </a:solidFill>
          <a:ln w="9360">
            <a:noFill/>
          </a:ln>
          <a:effectLst>
            <a:outerShdw blurRad="38160" dir="5400000" dist="25560">
              <a:srgbClr val="000000">
                <a:alpha val="35000"/>
              </a:srgbClr>
            </a:outerShdw>
          </a:effectLst>
        </p:spPr>
        <p:style>
          <a:lnRef idx="0"/>
          <a:fillRef idx="0"/>
          <a:effectRef idx="0"/>
          <a:fontRef idx="minor"/>
        </p:style>
      </p:sp>
      <p:sp>
        <p:nvSpPr>
          <p:cNvPr id="374" name="Straight Connector 17_2"/>
          <p:cNvSpPr/>
          <p:nvPr/>
        </p:nvSpPr>
        <p:spPr>
          <a:xfrm>
            <a:off x="4656600" y="1442520"/>
            <a:ext cx="0" cy="3936960"/>
          </a:xfrm>
          <a:prstGeom prst="line">
            <a:avLst/>
          </a:prstGeom>
          <a:ln cap="rnd" w="9360">
            <a:solidFill>
              <a:srgbClr val="e6b91e"/>
            </a:solidFill>
            <a:round/>
          </a:ln>
        </p:spPr>
        <p:style>
          <a:lnRef idx="0"/>
          <a:fillRef idx="0"/>
          <a:effectRef idx="0"/>
          <a:fontRef idx="minor"/>
        </p:style>
      </p:sp>
      <p:sp>
        <p:nvSpPr>
          <p:cNvPr id="375" name="Content Placeholder 7_2"/>
          <p:cNvSpPr/>
          <p:nvPr/>
        </p:nvSpPr>
        <p:spPr>
          <a:xfrm>
            <a:off x="4978800" y="1109160"/>
            <a:ext cx="6338880" cy="4601880"/>
          </a:xfrm>
          <a:prstGeom prst="rect">
            <a:avLst/>
          </a:prstGeom>
          <a:noFill/>
          <a:ln w="0">
            <a:noFill/>
          </a:ln>
        </p:spPr>
        <p:style>
          <a:lnRef idx="0"/>
          <a:fillRef idx="0"/>
          <a:effectRef idx="0"/>
          <a:fontRef idx="minor"/>
        </p:style>
        <p:txBody>
          <a:bodyPr lIns="90000" rIns="90000" tIns="45000" bIns="45000" anchor="ctr">
            <a:normAutofit/>
          </a:bodyPr>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Background starting point</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Founding conceptions: the relational world</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Law – Relational</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1" lang="en-US" sz="1800" spc="-1" strike="noStrike">
                <a:solidFill>
                  <a:srgbClr val="000000"/>
                </a:solidFill>
                <a:latin typeface="Trebuchet MS"/>
                <a:ea typeface="DejaVu Sans"/>
              </a:rPr>
              <a:t>Rejecting existing conceptual paradigms</a:t>
            </a:r>
            <a:endParaRPr b="0" lang="en-GB" sz="1800" spc="-1" strike="noStrike">
              <a:latin typeface="Arial"/>
            </a:endParaRPr>
          </a:p>
          <a:p>
            <a:pPr lvl="1" marL="743040" indent="-283680">
              <a:lnSpc>
                <a:spcPct val="100000"/>
              </a:lnSpc>
              <a:spcBef>
                <a:spcPts val="1001"/>
              </a:spcBef>
              <a:buClr>
                <a:srgbClr val="90c226"/>
              </a:buClr>
              <a:buSzPct val="80000"/>
              <a:buFont typeface="Wingdings 3" charset="2"/>
              <a:buChar char=""/>
            </a:pPr>
            <a:r>
              <a:rPr b="1" lang="en-US" sz="1600" spc="-1" strike="noStrike">
                <a:solidFill>
                  <a:srgbClr val="000000"/>
                </a:solidFill>
                <a:latin typeface="Trebuchet MS"/>
                <a:ea typeface="DejaVu Sans"/>
              </a:rPr>
              <a:t>Individualism</a:t>
            </a:r>
            <a:endParaRPr b="0" lang="en-GB" sz="1600" spc="-1" strike="noStrike">
              <a:latin typeface="Arial"/>
            </a:endParaRPr>
          </a:p>
          <a:p>
            <a:pPr lvl="1" marL="743040" indent="-283680">
              <a:lnSpc>
                <a:spcPct val="100000"/>
              </a:lnSpc>
              <a:spcBef>
                <a:spcPts val="1001"/>
              </a:spcBef>
              <a:buClr>
                <a:srgbClr val="90c226"/>
              </a:buClr>
              <a:buSzPct val="80000"/>
              <a:buFont typeface="Wingdings 3" charset="2"/>
              <a:buChar char=""/>
            </a:pPr>
            <a:r>
              <a:rPr b="1" lang="en-US" sz="1600" spc="-1" strike="noStrike">
                <a:solidFill>
                  <a:srgbClr val="000000"/>
                </a:solidFill>
                <a:latin typeface="Trebuchet MS"/>
                <a:ea typeface="DejaVu Sans"/>
              </a:rPr>
              <a:t>Humans and the rest of nature</a:t>
            </a:r>
            <a:endParaRPr b="0" lang="en-GB" sz="1600" spc="-1" strike="noStrike">
              <a:latin typeface="Arial"/>
            </a:endParaRPr>
          </a:p>
          <a:p>
            <a:pPr lvl="1" marL="743040" indent="-283680">
              <a:lnSpc>
                <a:spcPct val="100000"/>
              </a:lnSpc>
              <a:spcBef>
                <a:spcPts val="1001"/>
              </a:spcBef>
              <a:buClr>
                <a:srgbClr val="90c226"/>
              </a:buClr>
              <a:buSzPct val="80000"/>
              <a:buFont typeface="Wingdings 3" charset="2"/>
              <a:buChar char=""/>
            </a:pPr>
            <a:r>
              <a:rPr b="1" lang="en-US" sz="1600" spc="-1" strike="noStrike">
                <a:solidFill>
                  <a:srgbClr val="000000"/>
                </a:solidFill>
                <a:latin typeface="Trebuchet MS"/>
                <a:ea typeface="DejaVu Sans"/>
              </a:rPr>
              <a:t>The dualism</a:t>
            </a:r>
            <a:endParaRPr b="0" lang="en-GB" sz="16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Formal and normative</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What would that look like?</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Values</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Law and political change</a:t>
            </a:r>
            <a:r>
              <a:rPr b="0" lang="en-US" sz="1800" spc="-1" strike="noStrike">
                <a:solidFill>
                  <a:srgbClr val="404040"/>
                </a:solidFill>
                <a:latin typeface="Trebuchet MS"/>
                <a:ea typeface="DejaVu Sans"/>
              </a:rPr>
              <a:t> </a:t>
            </a:r>
            <a:endParaRPr b="0" lang="en-GB" sz="1800" spc="-1" strike="noStrike">
              <a:latin typeface="Arial"/>
            </a:endParaRPr>
          </a:p>
          <a:p>
            <a:pPr>
              <a:lnSpc>
                <a:spcPct val="100000"/>
              </a:lnSpc>
              <a:spcBef>
                <a:spcPts val="1001"/>
              </a:spcBef>
            </a:pPr>
            <a:endParaRPr b="0" lang="en-GB" sz="1800" spc="-1" strike="noStrike">
              <a:latin typeface="Arial"/>
            </a:endParaRPr>
          </a:p>
        </p:txBody>
      </p:sp>
      <p:sp>
        <p:nvSpPr>
          <p:cNvPr id="376" name="Isosceles Triangle 19_2"/>
          <p:cNvSpPr/>
          <p:nvPr/>
        </p:nvSpPr>
        <p:spPr>
          <a:xfrm flipH="1" rot="10800000">
            <a:off x="11361960" y="2160"/>
            <a:ext cx="840600" cy="4614120"/>
          </a:xfrm>
          <a:prstGeom prst="triangle">
            <a:avLst>
              <a:gd name="adj" fmla="val 100000"/>
            </a:avLst>
          </a:prstGeom>
          <a:solidFill>
            <a:srgbClr val="54a021"/>
          </a:solidFill>
          <a:ln w="9360">
            <a:noFill/>
          </a:ln>
          <a:effectLst>
            <a:outerShdw blurRad="38160" dir="5400000" dist="25560">
              <a:srgbClr val="000000">
                <a:alpha val="35000"/>
              </a:srgbClr>
            </a:outerShdw>
          </a:effectLst>
        </p:spPr>
        <p:style>
          <a:lnRef idx="0"/>
          <a:fillRef idx="0"/>
          <a:effectRef idx="0"/>
          <a:fontRef idx="minor"/>
        </p:style>
      </p:sp>
      <p:sp>
        <p:nvSpPr>
          <p:cNvPr id="377" name="Date Placeholder 3_2"/>
          <p:cNvSpPr/>
          <p:nvPr/>
        </p:nvSpPr>
        <p:spPr>
          <a:xfrm>
            <a:off x="4997160" y="6490800"/>
            <a:ext cx="2741040" cy="362880"/>
          </a:xfrm>
          <a:prstGeom prst="rect">
            <a:avLst/>
          </a:prstGeom>
          <a:noFill/>
          <a:ln w="0">
            <a:noFill/>
          </a:ln>
        </p:spPr>
        <p:style>
          <a:lnRef idx="0"/>
          <a:fillRef idx="0"/>
          <a:effectRef idx="0"/>
          <a:fontRef idx="minor"/>
        </p:style>
        <p:txBody>
          <a:bodyPr lIns="90000" rIns="90000" tIns="45000" bIns="45000">
            <a:noAutofit/>
          </a:bodyPr>
          <a:p>
            <a:pPr>
              <a:lnSpc>
                <a:spcPct val="100000"/>
              </a:lnSpc>
            </a:pPr>
            <a:fld id="{D8E657A1-C283-4BB3-BD85-B121AB962048}" type="datetime">
              <a:rPr b="0" lang="en-GB" sz="1200" spc="-1" strike="noStrike">
                <a:solidFill>
                  <a:srgbClr val="99cc00"/>
                </a:solidFill>
                <a:latin typeface="Trebuchet MS"/>
                <a:ea typeface="DejaVu Sans"/>
              </a:rPr>
              <a:t>31/07/21</a:t>
            </a:fld>
            <a:endParaRPr b="0" lang="en-GB" sz="1200" spc="-1" strike="noStrike">
              <a:latin typeface="Arial"/>
            </a:endParaRPr>
          </a:p>
        </p:txBody>
      </p:sp>
      <p:sp>
        <p:nvSpPr>
          <p:cNvPr id="378" name="Footer Placeholder 4_2"/>
          <p:cNvSpPr/>
          <p:nvPr/>
        </p:nvSpPr>
        <p:spPr>
          <a:xfrm>
            <a:off x="4296240" y="6216480"/>
            <a:ext cx="3096720" cy="362880"/>
          </a:xfrm>
          <a:prstGeom prst="rect">
            <a:avLst/>
          </a:prstGeom>
          <a:noFill/>
          <a:ln w="0">
            <a:noFill/>
          </a:ln>
        </p:spPr>
        <p:style>
          <a:lnRef idx="0"/>
          <a:fillRef idx="0"/>
          <a:effectRef idx="0"/>
          <a:fontRef idx="minor"/>
        </p:style>
        <p:txBody>
          <a:bodyPr lIns="90000" rIns="90000" tIns="45000" bIns="45000">
            <a:noAutofit/>
          </a:bodyPr>
          <a:p>
            <a:pPr>
              <a:lnSpc>
                <a:spcPct val="100000"/>
              </a:lnSpc>
            </a:pPr>
            <a:r>
              <a:rPr b="1" lang="en-GB" sz="1400" spc="-1" strike="noStrike">
                <a:solidFill>
                  <a:srgbClr val="99cc00"/>
                </a:solidFill>
                <a:latin typeface="Trebuchet MS"/>
                <a:ea typeface="DejaVu Sans"/>
              </a:rPr>
              <a:t>Alex May – Interconnected Law</a:t>
            </a:r>
            <a:endParaRPr b="0" lang="en-GB" sz="1400" spc="-1" strike="noStrike">
              <a:latin typeface="Arial"/>
            </a:endParaRPr>
          </a:p>
        </p:txBody>
      </p:sp>
      <p:sp>
        <p:nvSpPr>
          <p:cNvPr id="379" name="Title 3_25"/>
          <p:cNvSpPr/>
          <p:nvPr/>
        </p:nvSpPr>
        <p:spPr>
          <a:xfrm>
            <a:off x="324000" y="1179000"/>
            <a:ext cx="4318200" cy="4461840"/>
          </a:xfrm>
          <a:prstGeom prst="rect">
            <a:avLst/>
          </a:prstGeom>
          <a:noFill/>
          <a:ln w="0">
            <a:noFill/>
          </a:ln>
        </p:spPr>
        <p:style>
          <a:lnRef idx="0"/>
          <a:fillRef idx="0"/>
          <a:effectRef idx="0"/>
          <a:fontRef idx="minor"/>
        </p:style>
        <p:txBody>
          <a:bodyPr lIns="90000" rIns="90000" tIns="45000" bIns="45000" anchor="ctr">
            <a:normAutofit/>
          </a:bodyPr>
          <a:p>
            <a:pPr>
              <a:lnSpc>
                <a:spcPct val="100000"/>
              </a:lnSpc>
              <a:spcAft>
                <a:spcPts val="601"/>
              </a:spcAft>
            </a:pPr>
            <a:r>
              <a:rPr b="1" lang="en-US" sz="4400" spc="-1" strike="noStrike">
                <a:solidFill>
                  <a:srgbClr val="90c226"/>
                </a:solidFill>
                <a:latin typeface="Trebuchet MS"/>
                <a:ea typeface="DejaVu Sans"/>
              </a:rPr>
              <a:t>Interconnected Law in </a:t>
            </a:r>
            <a:br/>
            <a:r>
              <a:rPr b="1" lang="en-US" sz="4400" spc="-1" strike="noStrike">
                <a:solidFill>
                  <a:srgbClr val="90c226"/>
                </a:solidFill>
                <a:latin typeface="Trebuchet MS"/>
                <a:ea typeface="DejaVu Sans"/>
              </a:rPr>
              <a:t>Summary</a:t>
            </a:r>
            <a:endParaRPr b="0" lang="en-GB" sz="44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80" name="Rectangle 13_5"/>
          <p:cNvSpPr/>
          <p:nvPr/>
        </p:nvSpPr>
        <p:spPr>
          <a:xfrm>
            <a:off x="0" y="0"/>
            <a:ext cx="12189960" cy="6855840"/>
          </a:xfrm>
          <a:prstGeom prst="rect">
            <a:avLst/>
          </a:prstGeom>
          <a:solidFill>
            <a:srgbClr val="ffffff"/>
          </a:solidFill>
          <a:ln w="25560">
            <a:noFill/>
          </a:ln>
        </p:spPr>
        <p:style>
          <a:lnRef idx="0"/>
          <a:fillRef idx="0"/>
          <a:effectRef idx="0"/>
          <a:fontRef idx="minor"/>
        </p:style>
      </p:sp>
      <p:sp>
        <p:nvSpPr>
          <p:cNvPr id="381" name="Isosceles Triangle 15_5"/>
          <p:cNvSpPr/>
          <p:nvPr/>
        </p:nvSpPr>
        <p:spPr>
          <a:xfrm>
            <a:off x="0" y="4013280"/>
            <a:ext cx="446400" cy="2842560"/>
          </a:xfrm>
          <a:prstGeom prst="triangle">
            <a:avLst>
              <a:gd name="adj" fmla="val 0"/>
            </a:avLst>
          </a:prstGeom>
          <a:solidFill>
            <a:srgbClr val="90c226"/>
          </a:solidFill>
          <a:ln w="9360">
            <a:noFill/>
          </a:ln>
          <a:effectLst>
            <a:outerShdw blurRad="38160" dir="5400000" dist="25560">
              <a:srgbClr val="000000">
                <a:alpha val="35000"/>
              </a:srgbClr>
            </a:outerShdw>
          </a:effectLst>
        </p:spPr>
        <p:style>
          <a:lnRef idx="0"/>
          <a:fillRef idx="0"/>
          <a:effectRef idx="0"/>
          <a:fontRef idx="minor"/>
        </p:style>
      </p:sp>
      <p:sp>
        <p:nvSpPr>
          <p:cNvPr id="382" name="Straight Connector 17_5"/>
          <p:cNvSpPr/>
          <p:nvPr/>
        </p:nvSpPr>
        <p:spPr>
          <a:xfrm>
            <a:off x="4656600" y="1442520"/>
            <a:ext cx="0" cy="3936960"/>
          </a:xfrm>
          <a:prstGeom prst="line">
            <a:avLst/>
          </a:prstGeom>
          <a:ln cap="rnd" w="9360">
            <a:solidFill>
              <a:srgbClr val="e6b91e"/>
            </a:solidFill>
            <a:round/>
          </a:ln>
        </p:spPr>
        <p:style>
          <a:lnRef idx="0"/>
          <a:fillRef idx="0"/>
          <a:effectRef idx="0"/>
          <a:fontRef idx="minor"/>
        </p:style>
      </p:sp>
      <p:sp>
        <p:nvSpPr>
          <p:cNvPr id="383" name="Content Placeholder 7_5"/>
          <p:cNvSpPr/>
          <p:nvPr/>
        </p:nvSpPr>
        <p:spPr>
          <a:xfrm>
            <a:off x="4978800" y="1109160"/>
            <a:ext cx="6338880" cy="4601880"/>
          </a:xfrm>
          <a:prstGeom prst="rect">
            <a:avLst/>
          </a:prstGeom>
          <a:noFill/>
          <a:ln w="0">
            <a:noFill/>
          </a:ln>
        </p:spPr>
        <p:style>
          <a:lnRef idx="0"/>
          <a:fillRef idx="0"/>
          <a:effectRef idx="0"/>
          <a:fontRef idx="minor"/>
        </p:style>
        <p:txBody>
          <a:bodyPr lIns="90000" rIns="90000" tIns="45000" bIns="45000" anchor="ctr">
            <a:normAutofit/>
          </a:bodyPr>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Background starting point</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Founding conceptions: the relational world</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Law – Relational</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Rejecting existing conceptual paradigms</a:t>
            </a:r>
            <a:endParaRPr b="0" lang="en-GB" sz="1800" spc="-1" strike="noStrike">
              <a:latin typeface="Arial"/>
            </a:endParaRPr>
          </a:p>
          <a:p>
            <a:pPr lvl="1" marL="743040" indent="-283680">
              <a:lnSpc>
                <a:spcPct val="100000"/>
              </a:lnSpc>
              <a:spcBef>
                <a:spcPts val="1001"/>
              </a:spcBef>
              <a:buClr>
                <a:srgbClr val="90c226"/>
              </a:buClr>
              <a:buSzPct val="80000"/>
              <a:buFont typeface="Wingdings 3" charset="2"/>
              <a:buChar char=""/>
            </a:pPr>
            <a:r>
              <a:rPr b="0" lang="en-US" sz="1600" spc="-1" strike="noStrike">
                <a:solidFill>
                  <a:srgbClr val="999999"/>
                </a:solidFill>
                <a:latin typeface="Trebuchet MS"/>
                <a:ea typeface="DejaVu Sans"/>
              </a:rPr>
              <a:t>Individualism</a:t>
            </a:r>
            <a:endParaRPr b="0" lang="en-GB" sz="1600" spc="-1" strike="noStrike">
              <a:latin typeface="Arial"/>
            </a:endParaRPr>
          </a:p>
          <a:p>
            <a:pPr lvl="1" marL="743040" indent="-283680">
              <a:lnSpc>
                <a:spcPct val="100000"/>
              </a:lnSpc>
              <a:spcBef>
                <a:spcPts val="1001"/>
              </a:spcBef>
              <a:buClr>
                <a:srgbClr val="90c226"/>
              </a:buClr>
              <a:buSzPct val="80000"/>
              <a:buFont typeface="Wingdings 3" charset="2"/>
              <a:buChar char=""/>
            </a:pPr>
            <a:r>
              <a:rPr b="0" lang="en-US" sz="1600" spc="-1" strike="noStrike">
                <a:solidFill>
                  <a:srgbClr val="999999"/>
                </a:solidFill>
                <a:latin typeface="Trebuchet MS"/>
                <a:ea typeface="DejaVu Sans"/>
              </a:rPr>
              <a:t>Humans and the rest of nature</a:t>
            </a:r>
            <a:endParaRPr b="0" lang="en-GB" sz="1600" spc="-1" strike="noStrike">
              <a:latin typeface="Arial"/>
            </a:endParaRPr>
          </a:p>
          <a:p>
            <a:pPr lvl="1" marL="743040" indent="-283680">
              <a:lnSpc>
                <a:spcPct val="100000"/>
              </a:lnSpc>
              <a:spcBef>
                <a:spcPts val="1001"/>
              </a:spcBef>
              <a:buClr>
                <a:srgbClr val="90c226"/>
              </a:buClr>
              <a:buSzPct val="80000"/>
              <a:buFont typeface="Wingdings 3" charset="2"/>
              <a:buChar char=""/>
            </a:pPr>
            <a:r>
              <a:rPr b="0" lang="en-US" sz="1600" spc="-1" strike="noStrike">
                <a:solidFill>
                  <a:srgbClr val="999999"/>
                </a:solidFill>
                <a:latin typeface="Trebuchet MS"/>
                <a:ea typeface="DejaVu Sans"/>
              </a:rPr>
              <a:t>The dualism</a:t>
            </a:r>
            <a:endParaRPr b="0" lang="en-GB" sz="1600" spc="-1" strike="noStrike">
              <a:latin typeface="Arial"/>
            </a:endParaRPr>
          </a:p>
          <a:p>
            <a:pPr marL="343080" indent="-340920">
              <a:lnSpc>
                <a:spcPct val="100000"/>
              </a:lnSpc>
              <a:spcBef>
                <a:spcPts val="1001"/>
              </a:spcBef>
              <a:buClr>
                <a:srgbClr val="90c226"/>
              </a:buClr>
              <a:buSzPct val="80000"/>
              <a:buFont typeface="Wingdings 3" charset="2"/>
              <a:buChar char=""/>
            </a:pPr>
            <a:r>
              <a:rPr b="1" lang="en-US" sz="1800" spc="-1" strike="noStrike">
                <a:solidFill>
                  <a:srgbClr val="000000"/>
                </a:solidFill>
                <a:latin typeface="Trebuchet MS"/>
                <a:ea typeface="DejaVu Sans"/>
              </a:rPr>
              <a:t>Formal and normative</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What would that look like?</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Values</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Law and political change</a:t>
            </a:r>
            <a:r>
              <a:rPr b="0" lang="en-US" sz="1800" spc="-1" strike="noStrike">
                <a:solidFill>
                  <a:srgbClr val="404040"/>
                </a:solidFill>
                <a:latin typeface="Trebuchet MS"/>
                <a:ea typeface="DejaVu Sans"/>
              </a:rPr>
              <a:t> </a:t>
            </a:r>
            <a:endParaRPr b="0" lang="en-GB" sz="1800" spc="-1" strike="noStrike">
              <a:latin typeface="Arial"/>
            </a:endParaRPr>
          </a:p>
          <a:p>
            <a:pPr>
              <a:lnSpc>
                <a:spcPct val="100000"/>
              </a:lnSpc>
              <a:spcBef>
                <a:spcPts val="1001"/>
              </a:spcBef>
            </a:pPr>
            <a:endParaRPr b="0" lang="en-GB" sz="1800" spc="-1" strike="noStrike">
              <a:latin typeface="Arial"/>
            </a:endParaRPr>
          </a:p>
        </p:txBody>
      </p:sp>
      <p:sp>
        <p:nvSpPr>
          <p:cNvPr id="384" name="Isosceles Triangle 19_5"/>
          <p:cNvSpPr/>
          <p:nvPr/>
        </p:nvSpPr>
        <p:spPr>
          <a:xfrm flipH="1" rot="10800000">
            <a:off x="11361960" y="2160"/>
            <a:ext cx="840600" cy="4614120"/>
          </a:xfrm>
          <a:prstGeom prst="triangle">
            <a:avLst>
              <a:gd name="adj" fmla="val 100000"/>
            </a:avLst>
          </a:prstGeom>
          <a:solidFill>
            <a:srgbClr val="54a021"/>
          </a:solidFill>
          <a:ln w="9360">
            <a:noFill/>
          </a:ln>
          <a:effectLst>
            <a:outerShdw blurRad="38160" dir="5400000" dist="25560">
              <a:srgbClr val="000000">
                <a:alpha val="35000"/>
              </a:srgbClr>
            </a:outerShdw>
          </a:effectLst>
        </p:spPr>
        <p:style>
          <a:lnRef idx="0"/>
          <a:fillRef idx="0"/>
          <a:effectRef idx="0"/>
          <a:fontRef idx="minor"/>
        </p:style>
      </p:sp>
      <p:sp>
        <p:nvSpPr>
          <p:cNvPr id="385" name="Date Placeholder 3_5"/>
          <p:cNvSpPr/>
          <p:nvPr/>
        </p:nvSpPr>
        <p:spPr>
          <a:xfrm>
            <a:off x="4997160" y="6490800"/>
            <a:ext cx="2741040" cy="362880"/>
          </a:xfrm>
          <a:prstGeom prst="rect">
            <a:avLst/>
          </a:prstGeom>
          <a:noFill/>
          <a:ln w="0">
            <a:noFill/>
          </a:ln>
        </p:spPr>
        <p:style>
          <a:lnRef idx="0"/>
          <a:fillRef idx="0"/>
          <a:effectRef idx="0"/>
          <a:fontRef idx="minor"/>
        </p:style>
        <p:txBody>
          <a:bodyPr lIns="90000" rIns="90000" tIns="45000" bIns="45000">
            <a:noAutofit/>
          </a:bodyPr>
          <a:p>
            <a:pPr>
              <a:lnSpc>
                <a:spcPct val="100000"/>
              </a:lnSpc>
            </a:pPr>
            <a:fld id="{DF3A7F59-F3E1-4622-B9FB-24B147FAA687}" type="datetime">
              <a:rPr b="0" lang="en-GB" sz="1200" spc="-1" strike="noStrike">
                <a:solidFill>
                  <a:srgbClr val="99cc00"/>
                </a:solidFill>
                <a:latin typeface="Trebuchet MS"/>
                <a:ea typeface="DejaVu Sans"/>
              </a:rPr>
              <a:t>31/07/21</a:t>
            </a:fld>
            <a:endParaRPr b="0" lang="en-GB" sz="1200" spc="-1" strike="noStrike">
              <a:latin typeface="Arial"/>
            </a:endParaRPr>
          </a:p>
        </p:txBody>
      </p:sp>
      <p:sp>
        <p:nvSpPr>
          <p:cNvPr id="386" name="Footer Placeholder 4_5"/>
          <p:cNvSpPr/>
          <p:nvPr/>
        </p:nvSpPr>
        <p:spPr>
          <a:xfrm>
            <a:off x="4296240" y="6216480"/>
            <a:ext cx="3096720" cy="362880"/>
          </a:xfrm>
          <a:prstGeom prst="rect">
            <a:avLst/>
          </a:prstGeom>
          <a:noFill/>
          <a:ln w="0">
            <a:noFill/>
          </a:ln>
        </p:spPr>
        <p:style>
          <a:lnRef idx="0"/>
          <a:fillRef idx="0"/>
          <a:effectRef idx="0"/>
          <a:fontRef idx="minor"/>
        </p:style>
        <p:txBody>
          <a:bodyPr lIns="90000" rIns="90000" tIns="45000" bIns="45000">
            <a:noAutofit/>
          </a:bodyPr>
          <a:p>
            <a:pPr>
              <a:lnSpc>
                <a:spcPct val="100000"/>
              </a:lnSpc>
            </a:pPr>
            <a:r>
              <a:rPr b="1" lang="en-GB" sz="1400" spc="-1" strike="noStrike">
                <a:solidFill>
                  <a:srgbClr val="99cc00"/>
                </a:solidFill>
                <a:latin typeface="Trebuchet MS"/>
                <a:ea typeface="DejaVu Sans"/>
              </a:rPr>
              <a:t>Alex May – Interconnected Law</a:t>
            </a:r>
            <a:endParaRPr b="0" lang="en-GB" sz="1400" spc="-1" strike="noStrike">
              <a:latin typeface="Arial"/>
            </a:endParaRPr>
          </a:p>
        </p:txBody>
      </p:sp>
      <p:sp>
        <p:nvSpPr>
          <p:cNvPr id="387" name="Title 3_2"/>
          <p:cNvSpPr/>
          <p:nvPr/>
        </p:nvSpPr>
        <p:spPr>
          <a:xfrm>
            <a:off x="324000" y="1179000"/>
            <a:ext cx="4318200" cy="4461840"/>
          </a:xfrm>
          <a:prstGeom prst="rect">
            <a:avLst/>
          </a:prstGeom>
          <a:noFill/>
          <a:ln w="0">
            <a:noFill/>
          </a:ln>
        </p:spPr>
        <p:style>
          <a:lnRef idx="0"/>
          <a:fillRef idx="0"/>
          <a:effectRef idx="0"/>
          <a:fontRef idx="minor"/>
        </p:style>
        <p:txBody>
          <a:bodyPr lIns="90000" rIns="90000" tIns="45000" bIns="45000" anchor="ctr">
            <a:normAutofit/>
          </a:bodyPr>
          <a:p>
            <a:pPr>
              <a:lnSpc>
                <a:spcPct val="100000"/>
              </a:lnSpc>
              <a:spcAft>
                <a:spcPts val="601"/>
              </a:spcAft>
            </a:pPr>
            <a:r>
              <a:rPr b="1" lang="en-US" sz="4400" spc="-1" strike="noStrike">
                <a:solidFill>
                  <a:srgbClr val="90c226"/>
                </a:solidFill>
                <a:latin typeface="Trebuchet MS"/>
                <a:ea typeface="DejaVu Sans"/>
              </a:rPr>
              <a:t>Interconnected Law in </a:t>
            </a:r>
            <a:br/>
            <a:r>
              <a:rPr b="1" lang="en-US" sz="4400" spc="-1" strike="noStrike">
                <a:solidFill>
                  <a:srgbClr val="90c226"/>
                </a:solidFill>
                <a:latin typeface="Trebuchet MS"/>
                <a:ea typeface="DejaVu Sans"/>
              </a:rPr>
              <a:t>Summary</a:t>
            </a:r>
            <a:endParaRPr b="0" lang="en-GB" sz="4400" spc="-1" strike="noStrike">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90c226"/>
        </a:solidFill>
      </p:bgPr>
    </p:bg>
    <p:spTree>
      <p:nvGrpSpPr>
        <p:cNvPr id="1" name=""/>
        <p:cNvGrpSpPr/>
        <p:nvPr/>
      </p:nvGrpSpPr>
      <p:grpSpPr>
        <a:xfrm>
          <a:off x="0" y="0"/>
          <a:ext cx="0" cy="0"/>
          <a:chOff x="0" y="0"/>
          <a:chExt cx="0" cy="0"/>
        </a:xfrm>
      </p:grpSpPr>
      <p:sp>
        <p:nvSpPr>
          <p:cNvPr id="388" name="Rectangle 7_3"/>
          <p:cNvSpPr/>
          <p:nvPr/>
        </p:nvSpPr>
        <p:spPr>
          <a:xfrm>
            <a:off x="-3240" y="1800"/>
            <a:ext cx="12189960" cy="6855840"/>
          </a:xfrm>
          <a:prstGeom prst="rect">
            <a:avLst/>
          </a:prstGeom>
          <a:solidFill>
            <a:srgbClr val="90c226"/>
          </a:solidFill>
          <a:ln w="25560">
            <a:noFill/>
          </a:ln>
        </p:spPr>
        <p:style>
          <a:lnRef idx="0"/>
          <a:fillRef idx="0"/>
          <a:effectRef idx="0"/>
          <a:fontRef idx="minor"/>
        </p:style>
      </p:sp>
      <p:grpSp>
        <p:nvGrpSpPr>
          <p:cNvPr id="389" name="Group 9_3"/>
          <p:cNvGrpSpPr/>
          <p:nvPr/>
        </p:nvGrpSpPr>
        <p:grpSpPr>
          <a:xfrm>
            <a:off x="2160" y="-8640"/>
            <a:ext cx="12187800" cy="6866640"/>
            <a:chOff x="2160" y="-8640"/>
            <a:chExt cx="12187800" cy="6866640"/>
          </a:xfrm>
        </p:grpSpPr>
        <p:sp>
          <p:nvSpPr>
            <p:cNvPr id="390" name="Straight Connector 10_3"/>
            <p:cNvSpPr/>
            <p:nvPr/>
          </p:nvSpPr>
          <p:spPr>
            <a:xfrm flipH="1">
              <a:off x="7425000" y="3681360"/>
              <a:ext cx="4763520" cy="3176640"/>
            </a:xfrm>
            <a:prstGeom prst="line">
              <a:avLst/>
            </a:prstGeom>
            <a:ln cap="rnd" w="9360">
              <a:solidFill>
                <a:srgbClr val="ffffff">
                  <a:alpha val="80000"/>
                </a:srgbClr>
              </a:solidFill>
              <a:round/>
            </a:ln>
          </p:spPr>
          <p:style>
            <a:lnRef idx="0"/>
            <a:fillRef idx="0"/>
            <a:effectRef idx="0"/>
            <a:fontRef idx="minor"/>
          </p:style>
        </p:sp>
        <p:sp>
          <p:nvSpPr>
            <p:cNvPr id="391" name="Rectangle 23_3"/>
            <p:cNvSpPr/>
            <p:nvPr/>
          </p:nvSpPr>
          <p:spPr>
            <a:xfrm>
              <a:off x="9181440" y="-8640"/>
              <a:ext cx="3005280" cy="6864480"/>
            </a:xfrm>
            <a:custGeom>
              <a:avLst/>
              <a:gdLst/>
              <a:ahLst/>
              <a:rect l="l" t="t" r="r" b="b"/>
              <a:pathLst>
                <a:path w="3007349" h="6866467">
                  <a:moveTo>
                    <a:pt x="2045532" y="0"/>
                  </a:moveTo>
                  <a:lnTo>
                    <a:pt x="3007349" y="0"/>
                  </a:lnTo>
                  <a:lnTo>
                    <a:pt x="3007349" y="6866467"/>
                  </a:lnTo>
                  <a:lnTo>
                    <a:pt x="0" y="6866467"/>
                  </a:lnTo>
                  <a:lnTo>
                    <a:pt x="2045532" y="0"/>
                  </a:lnTo>
                  <a:close/>
                </a:path>
              </a:pathLst>
            </a:custGeom>
            <a:solidFill>
              <a:srgbClr val="90c226">
                <a:alpha val="30000"/>
              </a:srgbClr>
            </a:solidFill>
            <a:ln w="9360">
              <a:noFill/>
            </a:ln>
            <a:effectLst>
              <a:outerShdw blurRad="38160" dir="5400000" dist="25560">
                <a:srgbClr val="000000">
                  <a:alpha val="35000"/>
                </a:srgbClr>
              </a:outerShdw>
            </a:effectLst>
          </p:spPr>
          <p:style>
            <a:lnRef idx="0"/>
            <a:fillRef idx="0"/>
            <a:effectRef idx="0"/>
            <a:fontRef idx="minor"/>
          </p:style>
        </p:sp>
        <p:sp>
          <p:nvSpPr>
            <p:cNvPr id="392" name="Rectangle 25_3"/>
            <p:cNvSpPr/>
            <p:nvPr/>
          </p:nvSpPr>
          <p:spPr>
            <a:xfrm>
              <a:off x="9603360" y="-8640"/>
              <a:ext cx="2586240" cy="6864480"/>
            </a:xfrm>
            <a:custGeom>
              <a:avLst/>
              <a:gdLst/>
              <a:ahLst/>
              <a:rect l="l" t="t" r="r" b="b"/>
              <a:pathLst>
                <a:path w="2573311" h="6866467">
                  <a:moveTo>
                    <a:pt x="0" y="0"/>
                  </a:moveTo>
                  <a:lnTo>
                    <a:pt x="2573311" y="0"/>
                  </a:lnTo>
                  <a:lnTo>
                    <a:pt x="2573311" y="6866467"/>
                  </a:lnTo>
                  <a:lnTo>
                    <a:pt x="1202336" y="6866467"/>
                  </a:lnTo>
                  <a:lnTo>
                    <a:pt x="0" y="0"/>
                  </a:lnTo>
                  <a:close/>
                </a:path>
              </a:pathLst>
            </a:custGeom>
            <a:solidFill>
              <a:srgbClr val="90c226">
                <a:alpha val="20000"/>
              </a:srgbClr>
            </a:solidFill>
            <a:ln w="9360">
              <a:noFill/>
            </a:ln>
            <a:effectLst>
              <a:outerShdw blurRad="38160" dir="5400000" dist="25560">
                <a:srgbClr val="000000">
                  <a:alpha val="35000"/>
                </a:srgbClr>
              </a:outerShdw>
            </a:effectLst>
          </p:spPr>
          <p:style>
            <a:lnRef idx="0"/>
            <a:fillRef idx="0"/>
            <a:effectRef idx="0"/>
            <a:fontRef idx="minor"/>
          </p:style>
        </p:sp>
        <p:sp>
          <p:nvSpPr>
            <p:cNvPr id="393" name="Isosceles Triangle 13_3"/>
            <p:cNvSpPr/>
            <p:nvPr/>
          </p:nvSpPr>
          <p:spPr>
            <a:xfrm>
              <a:off x="8932320" y="3048120"/>
              <a:ext cx="3257640" cy="3807720"/>
            </a:xfrm>
            <a:prstGeom prst="triangle">
              <a:avLst>
                <a:gd name="adj" fmla="val 100000"/>
              </a:avLst>
            </a:prstGeom>
            <a:solidFill>
              <a:srgbClr val="54a021">
                <a:alpha val="72000"/>
              </a:srgbClr>
            </a:solidFill>
            <a:ln w="9360">
              <a:noFill/>
            </a:ln>
            <a:effectLst>
              <a:outerShdw blurRad="38160" dir="5400000" dist="25560">
                <a:srgbClr val="000000">
                  <a:alpha val="35000"/>
                </a:srgbClr>
              </a:outerShdw>
            </a:effectLst>
          </p:spPr>
          <p:style>
            <a:lnRef idx="0"/>
            <a:fillRef idx="0"/>
            <a:effectRef idx="0"/>
            <a:fontRef idx="minor"/>
          </p:style>
        </p:sp>
        <p:sp>
          <p:nvSpPr>
            <p:cNvPr id="394" name="Rectangle 27_3"/>
            <p:cNvSpPr/>
            <p:nvPr/>
          </p:nvSpPr>
          <p:spPr>
            <a:xfrm>
              <a:off x="9334440" y="-8640"/>
              <a:ext cx="2852280" cy="6864480"/>
            </a:xfrm>
            <a:custGeom>
              <a:avLst/>
              <a:gdLst/>
              <a:ahLst/>
              <a:rect l="l" t="t" r="r" b="b"/>
              <a:pathLst>
                <a:path w="2858013" h="6866467">
                  <a:moveTo>
                    <a:pt x="0" y="0"/>
                  </a:moveTo>
                  <a:lnTo>
                    <a:pt x="2858013" y="0"/>
                  </a:lnTo>
                  <a:lnTo>
                    <a:pt x="2858013" y="6866467"/>
                  </a:lnTo>
                  <a:lnTo>
                    <a:pt x="2473942" y="6866467"/>
                  </a:lnTo>
                  <a:lnTo>
                    <a:pt x="0" y="0"/>
                  </a:lnTo>
                  <a:close/>
                </a:path>
              </a:pathLst>
            </a:custGeom>
            <a:solidFill>
              <a:srgbClr val="3f7819">
                <a:alpha val="70000"/>
              </a:srgbClr>
            </a:solidFill>
            <a:ln w="9360">
              <a:noFill/>
            </a:ln>
            <a:effectLst>
              <a:outerShdw blurRad="38160" dir="5400000" dist="25560">
                <a:srgbClr val="000000">
                  <a:alpha val="35000"/>
                </a:srgbClr>
              </a:outerShdw>
            </a:effectLst>
          </p:spPr>
          <p:style>
            <a:lnRef idx="0"/>
            <a:fillRef idx="0"/>
            <a:effectRef idx="0"/>
            <a:fontRef idx="minor"/>
          </p:style>
        </p:sp>
        <p:sp>
          <p:nvSpPr>
            <p:cNvPr id="395" name="Straight Connector 15_3"/>
            <p:cNvSpPr/>
            <p:nvPr/>
          </p:nvSpPr>
          <p:spPr>
            <a:xfrm>
              <a:off x="9645840" y="0"/>
              <a:ext cx="1218960" cy="6858000"/>
            </a:xfrm>
            <a:prstGeom prst="line">
              <a:avLst/>
            </a:prstGeom>
            <a:ln cap="rnd" w="9360">
              <a:solidFill>
                <a:srgbClr val="ffffff"/>
              </a:solidFill>
              <a:round/>
            </a:ln>
          </p:spPr>
          <p:style>
            <a:lnRef idx="0"/>
            <a:fillRef idx="0"/>
            <a:effectRef idx="0"/>
            <a:fontRef idx="minor"/>
          </p:style>
        </p:sp>
        <p:sp>
          <p:nvSpPr>
            <p:cNvPr id="396" name="Rectangle 29_3"/>
            <p:cNvSpPr/>
            <p:nvPr/>
          </p:nvSpPr>
          <p:spPr>
            <a:xfrm>
              <a:off x="10938960" y="-8640"/>
              <a:ext cx="1247760" cy="6864480"/>
            </a:xfrm>
            <a:custGeom>
              <a:avLst/>
              <a:gdLst/>
              <a:ahLst/>
              <a:rect l="l" t="t" r="r" b="b"/>
              <a:pathLst>
                <a:path w="1249825" h="6858000">
                  <a:moveTo>
                    <a:pt x="0" y="0"/>
                  </a:moveTo>
                  <a:lnTo>
                    <a:pt x="1249825" y="0"/>
                  </a:lnTo>
                  <a:lnTo>
                    <a:pt x="1249825" y="6858000"/>
                  </a:lnTo>
                  <a:lnTo>
                    <a:pt x="1109382" y="6858000"/>
                  </a:lnTo>
                  <a:lnTo>
                    <a:pt x="0" y="0"/>
                  </a:lnTo>
                  <a:close/>
                </a:path>
              </a:pathLst>
            </a:custGeom>
            <a:solidFill>
              <a:srgbClr val="90c226">
                <a:alpha val="65000"/>
              </a:srgbClr>
            </a:solidFill>
            <a:ln w="9360">
              <a:noFill/>
            </a:ln>
            <a:effectLst>
              <a:outerShdw blurRad="38160" dir="5400000" dist="25560">
                <a:srgbClr val="000000">
                  <a:alpha val="35000"/>
                </a:srgbClr>
              </a:outerShdw>
            </a:effectLst>
          </p:spPr>
          <p:style>
            <a:lnRef idx="0"/>
            <a:fillRef idx="0"/>
            <a:effectRef idx="0"/>
            <a:fontRef idx="minor"/>
          </p:style>
        </p:sp>
        <p:sp>
          <p:nvSpPr>
            <p:cNvPr id="397" name="Isosceles Triangle 17_3"/>
            <p:cNvSpPr/>
            <p:nvPr/>
          </p:nvSpPr>
          <p:spPr>
            <a:xfrm>
              <a:off x="10371600" y="3589920"/>
              <a:ext cx="1815120" cy="3265920"/>
            </a:xfrm>
            <a:prstGeom prst="triangle">
              <a:avLst>
                <a:gd name="adj" fmla="val 100000"/>
              </a:avLst>
            </a:prstGeom>
            <a:solidFill>
              <a:srgbClr val="90c226">
                <a:alpha val="80000"/>
              </a:srgbClr>
            </a:solidFill>
            <a:ln w="9360">
              <a:noFill/>
            </a:ln>
            <a:effectLst>
              <a:outerShdw blurRad="38160" dir="5400000" dist="25560">
                <a:srgbClr val="000000">
                  <a:alpha val="35000"/>
                </a:srgbClr>
              </a:outerShdw>
            </a:effectLst>
          </p:spPr>
          <p:style>
            <a:lnRef idx="0"/>
            <a:fillRef idx="0"/>
            <a:effectRef idx="0"/>
            <a:fontRef idx="minor"/>
          </p:style>
        </p:sp>
        <p:sp>
          <p:nvSpPr>
            <p:cNvPr id="398" name="Isosceles Triangle 18_3"/>
            <p:cNvSpPr/>
            <p:nvPr/>
          </p:nvSpPr>
          <p:spPr>
            <a:xfrm rot="10800000">
              <a:off x="2160" y="2160"/>
              <a:ext cx="840600" cy="5663880"/>
            </a:xfrm>
            <a:prstGeom prst="triangle">
              <a:avLst>
                <a:gd name="adj" fmla="val 100000"/>
              </a:avLst>
            </a:prstGeom>
            <a:solidFill>
              <a:srgbClr val="90c226">
                <a:alpha val="85000"/>
              </a:srgbClr>
            </a:solidFill>
            <a:ln w="9360">
              <a:noFill/>
            </a:ln>
            <a:effectLst>
              <a:outerShdw blurRad="38160" dir="5400000" dist="25560">
                <a:srgbClr val="000000">
                  <a:alpha val="35000"/>
                </a:srgbClr>
              </a:outerShdw>
            </a:effectLst>
          </p:spPr>
          <p:style>
            <a:lnRef idx="0"/>
            <a:fillRef idx="0"/>
            <a:effectRef idx="0"/>
            <a:fontRef idx="minor"/>
          </p:style>
        </p:sp>
      </p:grpSp>
      <p:sp>
        <p:nvSpPr>
          <p:cNvPr id="399" name="Rectangle 330"/>
          <p:cNvSpPr/>
          <p:nvPr/>
        </p:nvSpPr>
        <p:spPr>
          <a:xfrm>
            <a:off x="1082880" y="885240"/>
            <a:ext cx="8098200" cy="2795760"/>
          </a:xfrm>
          <a:prstGeom prst="rect">
            <a:avLst/>
          </a:prstGeom>
          <a:noFill/>
          <a:ln w="0">
            <a:noFill/>
          </a:ln>
        </p:spPr>
        <p:style>
          <a:lnRef idx="0"/>
          <a:fillRef idx="0"/>
          <a:effectRef idx="0"/>
          <a:fontRef idx="minor"/>
        </p:style>
      </p:sp>
      <p:sp>
        <p:nvSpPr>
          <p:cNvPr id="400" name="Rectangle 332"/>
          <p:cNvSpPr/>
          <p:nvPr/>
        </p:nvSpPr>
        <p:spPr>
          <a:xfrm>
            <a:off x="813600" y="1433520"/>
            <a:ext cx="9080640" cy="2158200"/>
          </a:xfrm>
          <a:prstGeom prst="rect">
            <a:avLst/>
          </a:prstGeom>
          <a:noFill/>
          <a:ln w="0">
            <a:noFill/>
          </a:ln>
        </p:spPr>
        <p:style>
          <a:lnRef idx="0"/>
          <a:fillRef idx="0"/>
          <a:effectRef idx="0"/>
          <a:fontRef idx="minor"/>
        </p:style>
        <p:txBody>
          <a:bodyPr lIns="90000" rIns="90000" tIns="45000" bIns="45000">
            <a:noAutofit/>
          </a:bodyPr>
          <a:p>
            <a:pPr algn="ctr">
              <a:lnSpc>
                <a:spcPct val="100000"/>
              </a:lnSpc>
            </a:pPr>
            <a:r>
              <a:rPr b="1" lang="en-US" sz="3600" spc="-1" strike="noStrike">
                <a:solidFill>
                  <a:srgbClr val="ffffff"/>
                </a:solidFill>
                <a:latin typeface="Trebuchet MS"/>
                <a:ea typeface="DejaVu Sans"/>
              </a:rPr>
              <a:t>Formal Argument for Interconnected Law</a:t>
            </a:r>
            <a:endParaRPr b="0" lang="en-GB" sz="3600" spc="-1" strike="noStrike">
              <a:latin typeface="Arial"/>
            </a:endParaRPr>
          </a:p>
        </p:txBody>
      </p:sp>
      <p:sp>
        <p:nvSpPr>
          <p:cNvPr id="401" name="TextBox 3"/>
          <p:cNvSpPr/>
          <p:nvPr/>
        </p:nvSpPr>
        <p:spPr>
          <a:xfrm>
            <a:off x="813600" y="2131920"/>
            <a:ext cx="8098200" cy="2892240"/>
          </a:xfrm>
          <a:prstGeom prst="rect">
            <a:avLst/>
          </a:prstGeom>
          <a:noFill/>
          <a:ln w="0">
            <a:noFill/>
          </a:ln>
        </p:spPr>
        <p:style>
          <a:lnRef idx="0"/>
          <a:fillRef idx="0"/>
          <a:effectRef idx="0"/>
          <a:fontRef idx="minor"/>
        </p:style>
        <p:txBody>
          <a:bodyPr lIns="90000" rIns="90000" tIns="45000" bIns="45000">
            <a:spAutoFit/>
          </a:bodyPr>
          <a:p>
            <a:pPr marL="457200" indent="-456840">
              <a:lnSpc>
                <a:spcPct val="115000"/>
              </a:lnSpc>
              <a:buClr>
                <a:srgbClr val="ffffff"/>
              </a:buClr>
              <a:buFont typeface="Arial"/>
              <a:buChar char="•"/>
            </a:pPr>
            <a:r>
              <a:rPr b="1" lang="en-US" sz="3200" spc="-1" strike="noStrike">
                <a:solidFill>
                  <a:srgbClr val="ffffff"/>
                </a:solidFill>
                <a:latin typeface="Trebuchet MS"/>
                <a:ea typeface="Microsoft YaHei"/>
              </a:rPr>
              <a:t>Legal systems are generally based on an idea of humans and society which is mistaken.</a:t>
            </a:r>
            <a:endParaRPr b="0" lang="en-GB" sz="3200" spc="-1" strike="noStrike">
              <a:latin typeface="Arial"/>
            </a:endParaRPr>
          </a:p>
          <a:p>
            <a:pPr marL="457200" indent="-456840">
              <a:lnSpc>
                <a:spcPct val="115000"/>
              </a:lnSpc>
              <a:buClr>
                <a:srgbClr val="ffffff"/>
              </a:buClr>
              <a:buFont typeface="Arial"/>
              <a:buChar char="•"/>
            </a:pPr>
            <a:r>
              <a:rPr b="1" lang="en-US" sz="3200" spc="-1" strike="noStrike">
                <a:solidFill>
                  <a:srgbClr val="ffffff"/>
                </a:solidFill>
                <a:latin typeface="Trebuchet MS"/>
                <a:ea typeface="Microsoft YaHei"/>
              </a:rPr>
              <a:t>Law would be a better tool if it was based on this conception.</a:t>
            </a:r>
            <a:endParaRPr b="0" lang="en-GB" sz="3200" spc="-1" strike="noStrike">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02" name="Rectangle 13_22"/>
          <p:cNvSpPr/>
          <p:nvPr/>
        </p:nvSpPr>
        <p:spPr>
          <a:xfrm>
            <a:off x="0" y="0"/>
            <a:ext cx="12189960" cy="6855840"/>
          </a:xfrm>
          <a:prstGeom prst="rect">
            <a:avLst/>
          </a:prstGeom>
          <a:solidFill>
            <a:srgbClr val="ffffff"/>
          </a:solidFill>
          <a:ln w="25560">
            <a:noFill/>
          </a:ln>
        </p:spPr>
        <p:style>
          <a:lnRef idx="0"/>
          <a:fillRef idx="0"/>
          <a:effectRef idx="0"/>
          <a:fontRef idx="minor"/>
        </p:style>
      </p:sp>
      <p:sp>
        <p:nvSpPr>
          <p:cNvPr id="403" name="Isosceles Triangle 15_27"/>
          <p:cNvSpPr/>
          <p:nvPr/>
        </p:nvSpPr>
        <p:spPr>
          <a:xfrm>
            <a:off x="0" y="4013280"/>
            <a:ext cx="446400" cy="2842560"/>
          </a:xfrm>
          <a:prstGeom prst="triangle">
            <a:avLst>
              <a:gd name="adj" fmla="val 0"/>
            </a:avLst>
          </a:prstGeom>
          <a:solidFill>
            <a:srgbClr val="90c226"/>
          </a:solidFill>
          <a:ln w="9360">
            <a:noFill/>
          </a:ln>
          <a:effectLst>
            <a:outerShdw blurRad="38160" dir="5400000" dist="25560">
              <a:srgbClr val="000000">
                <a:alpha val="35000"/>
              </a:srgbClr>
            </a:outerShdw>
          </a:effectLst>
        </p:spPr>
        <p:style>
          <a:lnRef idx="0"/>
          <a:fillRef idx="0"/>
          <a:effectRef idx="0"/>
          <a:fontRef idx="minor"/>
        </p:style>
      </p:sp>
      <p:sp>
        <p:nvSpPr>
          <p:cNvPr id="404" name="Straight Connector 17_26"/>
          <p:cNvSpPr/>
          <p:nvPr/>
        </p:nvSpPr>
        <p:spPr>
          <a:xfrm>
            <a:off x="4656600" y="1442520"/>
            <a:ext cx="0" cy="3936960"/>
          </a:xfrm>
          <a:prstGeom prst="line">
            <a:avLst/>
          </a:prstGeom>
          <a:ln cap="rnd" w="9360">
            <a:solidFill>
              <a:srgbClr val="e6b91e"/>
            </a:solidFill>
            <a:round/>
          </a:ln>
        </p:spPr>
        <p:style>
          <a:lnRef idx="0"/>
          <a:fillRef idx="0"/>
          <a:effectRef idx="0"/>
          <a:fontRef idx="minor"/>
        </p:style>
      </p:sp>
      <p:sp>
        <p:nvSpPr>
          <p:cNvPr id="405" name="Content Placeholder 7_11"/>
          <p:cNvSpPr/>
          <p:nvPr/>
        </p:nvSpPr>
        <p:spPr>
          <a:xfrm>
            <a:off x="4978800" y="1109160"/>
            <a:ext cx="6338880" cy="4601880"/>
          </a:xfrm>
          <a:prstGeom prst="rect">
            <a:avLst/>
          </a:prstGeom>
          <a:noFill/>
          <a:ln w="0">
            <a:noFill/>
          </a:ln>
        </p:spPr>
        <p:style>
          <a:lnRef idx="0"/>
          <a:fillRef idx="0"/>
          <a:effectRef idx="0"/>
          <a:fontRef idx="minor"/>
        </p:style>
        <p:txBody>
          <a:bodyPr lIns="90000" rIns="90000" tIns="45000" bIns="45000" anchor="ctr">
            <a:normAutofit/>
          </a:bodyPr>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Background starting point</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Founding conceptions: the relational world</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Law – Relational</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Rejecting existing conceptual paradigms</a:t>
            </a:r>
            <a:endParaRPr b="0" lang="en-GB" sz="1800" spc="-1" strike="noStrike">
              <a:latin typeface="Arial"/>
            </a:endParaRPr>
          </a:p>
          <a:p>
            <a:pPr lvl="1" marL="743040" indent="-283680">
              <a:lnSpc>
                <a:spcPct val="100000"/>
              </a:lnSpc>
              <a:spcBef>
                <a:spcPts val="1001"/>
              </a:spcBef>
              <a:buClr>
                <a:srgbClr val="90c226"/>
              </a:buClr>
              <a:buSzPct val="80000"/>
              <a:buFont typeface="Wingdings 3" charset="2"/>
              <a:buChar char=""/>
            </a:pPr>
            <a:r>
              <a:rPr b="0" lang="en-US" sz="1600" spc="-1" strike="noStrike">
                <a:solidFill>
                  <a:srgbClr val="999999"/>
                </a:solidFill>
                <a:latin typeface="Trebuchet MS"/>
                <a:ea typeface="DejaVu Sans"/>
              </a:rPr>
              <a:t>Individualism</a:t>
            </a:r>
            <a:endParaRPr b="0" lang="en-GB" sz="1600" spc="-1" strike="noStrike">
              <a:latin typeface="Arial"/>
            </a:endParaRPr>
          </a:p>
          <a:p>
            <a:pPr lvl="1" marL="743040" indent="-283680">
              <a:lnSpc>
                <a:spcPct val="100000"/>
              </a:lnSpc>
              <a:spcBef>
                <a:spcPts val="1001"/>
              </a:spcBef>
              <a:buClr>
                <a:srgbClr val="90c226"/>
              </a:buClr>
              <a:buSzPct val="80000"/>
              <a:buFont typeface="Wingdings 3" charset="2"/>
              <a:buChar char=""/>
            </a:pPr>
            <a:r>
              <a:rPr b="0" lang="en-US" sz="1600" spc="-1" strike="noStrike">
                <a:solidFill>
                  <a:srgbClr val="999999"/>
                </a:solidFill>
                <a:latin typeface="Trebuchet MS"/>
                <a:ea typeface="DejaVu Sans"/>
              </a:rPr>
              <a:t>Humans and the rest of nature</a:t>
            </a:r>
            <a:endParaRPr b="0" lang="en-GB" sz="1600" spc="-1" strike="noStrike">
              <a:latin typeface="Arial"/>
            </a:endParaRPr>
          </a:p>
          <a:p>
            <a:pPr lvl="1" marL="743040" indent="-283680">
              <a:lnSpc>
                <a:spcPct val="100000"/>
              </a:lnSpc>
              <a:spcBef>
                <a:spcPts val="1001"/>
              </a:spcBef>
              <a:buClr>
                <a:srgbClr val="90c226"/>
              </a:buClr>
              <a:buSzPct val="80000"/>
              <a:buFont typeface="Wingdings 3" charset="2"/>
              <a:buChar char=""/>
            </a:pPr>
            <a:r>
              <a:rPr b="0" lang="en-US" sz="1600" spc="-1" strike="noStrike">
                <a:solidFill>
                  <a:srgbClr val="999999"/>
                </a:solidFill>
                <a:latin typeface="Trebuchet MS"/>
                <a:ea typeface="DejaVu Sans"/>
              </a:rPr>
              <a:t>The dualism</a:t>
            </a:r>
            <a:endParaRPr b="0" lang="en-GB" sz="1600" spc="-1" strike="noStrike">
              <a:latin typeface="Arial"/>
            </a:endParaRPr>
          </a:p>
          <a:p>
            <a:pPr marL="343080" indent="-340920">
              <a:lnSpc>
                <a:spcPct val="100000"/>
              </a:lnSpc>
              <a:spcBef>
                <a:spcPts val="1001"/>
              </a:spcBef>
              <a:buClr>
                <a:srgbClr val="90c226"/>
              </a:buClr>
              <a:buSzPct val="80000"/>
              <a:buFont typeface="Wingdings 3" charset="2"/>
              <a:buChar char=""/>
            </a:pPr>
            <a:r>
              <a:rPr b="1" lang="en-US" sz="1800" spc="-1" strike="noStrike">
                <a:solidFill>
                  <a:srgbClr val="000000"/>
                </a:solidFill>
                <a:latin typeface="Trebuchet MS"/>
                <a:ea typeface="DejaVu Sans"/>
              </a:rPr>
              <a:t>Formal and normative</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What would that look like?</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Values</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Law and political change</a:t>
            </a:r>
            <a:r>
              <a:rPr b="0" lang="en-US" sz="1800" spc="-1" strike="noStrike">
                <a:solidFill>
                  <a:srgbClr val="404040"/>
                </a:solidFill>
                <a:latin typeface="Trebuchet MS"/>
                <a:ea typeface="DejaVu Sans"/>
              </a:rPr>
              <a:t> </a:t>
            </a:r>
            <a:endParaRPr b="0" lang="en-GB" sz="1800" spc="-1" strike="noStrike">
              <a:latin typeface="Arial"/>
            </a:endParaRPr>
          </a:p>
          <a:p>
            <a:pPr>
              <a:lnSpc>
                <a:spcPct val="100000"/>
              </a:lnSpc>
              <a:spcBef>
                <a:spcPts val="1001"/>
              </a:spcBef>
            </a:pPr>
            <a:endParaRPr b="0" lang="en-GB" sz="1800" spc="-1" strike="noStrike">
              <a:latin typeface="Arial"/>
            </a:endParaRPr>
          </a:p>
        </p:txBody>
      </p:sp>
      <p:sp>
        <p:nvSpPr>
          <p:cNvPr id="406" name="Isosceles Triangle 19_27"/>
          <p:cNvSpPr/>
          <p:nvPr/>
        </p:nvSpPr>
        <p:spPr>
          <a:xfrm flipH="1" rot="10800000">
            <a:off x="11361960" y="2160"/>
            <a:ext cx="840600" cy="4614120"/>
          </a:xfrm>
          <a:prstGeom prst="triangle">
            <a:avLst>
              <a:gd name="adj" fmla="val 100000"/>
            </a:avLst>
          </a:prstGeom>
          <a:solidFill>
            <a:srgbClr val="54a021"/>
          </a:solidFill>
          <a:ln w="9360">
            <a:noFill/>
          </a:ln>
          <a:effectLst>
            <a:outerShdw blurRad="38160" dir="5400000" dist="25560">
              <a:srgbClr val="000000">
                <a:alpha val="35000"/>
              </a:srgbClr>
            </a:outerShdw>
          </a:effectLst>
        </p:spPr>
        <p:style>
          <a:lnRef idx="0"/>
          <a:fillRef idx="0"/>
          <a:effectRef idx="0"/>
          <a:fontRef idx="minor"/>
        </p:style>
      </p:sp>
      <p:sp>
        <p:nvSpPr>
          <p:cNvPr id="407" name="Date Placeholder 3_27"/>
          <p:cNvSpPr/>
          <p:nvPr/>
        </p:nvSpPr>
        <p:spPr>
          <a:xfrm>
            <a:off x="4997160" y="6490800"/>
            <a:ext cx="2741040" cy="362880"/>
          </a:xfrm>
          <a:prstGeom prst="rect">
            <a:avLst/>
          </a:prstGeom>
          <a:noFill/>
          <a:ln w="0">
            <a:noFill/>
          </a:ln>
        </p:spPr>
        <p:style>
          <a:lnRef idx="0"/>
          <a:fillRef idx="0"/>
          <a:effectRef idx="0"/>
          <a:fontRef idx="minor"/>
        </p:style>
        <p:txBody>
          <a:bodyPr lIns="90000" rIns="90000" tIns="45000" bIns="45000">
            <a:noAutofit/>
          </a:bodyPr>
          <a:p>
            <a:pPr>
              <a:lnSpc>
                <a:spcPct val="100000"/>
              </a:lnSpc>
            </a:pPr>
            <a:fld id="{D056667C-336F-4366-BBE4-423410B927EF}" type="datetime">
              <a:rPr b="0" lang="en-GB" sz="1200" spc="-1" strike="noStrike">
                <a:solidFill>
                  <a:srgbClr val="99cc00"/>
                </a:solidFill>
                <a:latin typeface="Trebuchet MS"/>
                <a:ea typeface="DejaVu Sans"/>
              </a:rPr>
              <a:t>31/07/21</a:t>
            </a:fld>
            <a:endParaRPr b="0" lang="en-GB" sz="1200" spc="-1" strike="noStrike">
              <a:latin typeface="Arial"/>
            </a:endParaRPr>
          </a:p>
        </p:txBody>
      </p:sp>
      <p:sp>
        <p:nvSpPr>
          <p:cNvPr id="408" name="Footer Placeholder 4_27"/>
          <p:cNvSpPr/>
          <p:nvPr/>
        </p:nvSpPr>
        <p:spPr>
          <a:xfrm>
            <a:off x="4296240" y="6216480"/>
            <a:ext cx="3096720" cy="362880"/>
          </a:xfrm>
          <a:prstGeom prst="rect">
            <a:avLst/>
          </a:prstGeom>
          <a:noFill/>
          <a:ln w="0">
            <a:noFill/>
          </a:ln>
        </p:spPr>
        <p:style>
          <a:lnRef idx="0"/>
          <a:fillRef idx="0"/>
          <a:effectRef idx="0"/>
          <a:fontRef idx="minor"/>
        </p:style>
        <p:txBody>
          <a:bodyPr lIns="90000" rIns="90000" tIns="45000" bIns="45000">
            <a:noAutofit/>
          </a:bodyPr>
          <a:p>
            <a:pPr>
              <a:lnSpc>
                <a:spcPct val="100000"/>
              </a:lnSpc>
            </a:pPr>
            <a:r>
              <a:rPr b="1" lang="en-GB" sz="1400" spc="-1" strike="noStrike">
                <a:solidFill>
                  <a:srgbClr val="99cc00"/>
                </a:solidFill>
                <a:latin typeface="Trebuchet MS"/>
                <a:ea typeface="DejaVu Sans"/>
              </a:rPr>
              <a:t>Alex May – Interconnected Law</a:t>
            </a:r>
            <a:endParaRPr b="0" lang="en-GB" sz="1400" spc="-1" strike="noStrike">
              <a:latin typeface="Arial"/>
            </a:endParaRPr>
          </a:p>
        </p:txBody>
      </p:sp>
      <p:sp>
        <p:nvSpPr>
          <p:cNvPr id="409" name="Title 3_20"/>
          <p:cNvSpPr/>
          <p:nvPr/>
        </p:nvSpPr>
        <p:spPr>
          <a:xfrm>
            <a:off x="324000" y="1179000"/>
            <a:ext cx="4318200" cy="4461840"/>
          </a:xfrm>
          <a:prstGeom prst="rect">
            <a:avLst/>
          </a:prstGeom>
          <a:noFill/>
          <a:ln w="0">
            <a:noFill/>
          </a:ln>
        </p:spPr>
        <p:style>
          <a:lnRef idx="0"/>
          <a:fillRef idx="0"/>
          <a:effectRef idx="0"/>
          <a:fontRef idx="minor"/>
        </p:style>
        <p:txBody>
          <a:bodyPr lIns="90000" rIns="90000" tIns="45000" bIns="45000" anchor="ctr">
            <a:normAutofit/>
          </a:bodyPr>
          <a:p>
            <a:pPr>
              <a:lnSpc>
                <a:spcPct val="100000"/>
              </a:lnSpc>
              <a:spcAft>
                <a:spcPts val="601"/>
              </a:spcAft>
            </a:pPr>
            <a:r>
              <a:rPr b="1" lang="en-US" sz="4400" spc="-1" strike="noStrike">
                <a:solidFill>
                  <a:srgbClr val="90c226"/>
                </a:solidFill>
                <a:latin typeface="Trebuchet MS"/>
                <a:ea typeface="DejaVu Sans"/>
              </a:rPr>
              <a:t>Interconnected Law in </a:t>
            </a:r>
            <a:br/>
            <a:r>
              <a:rPr b="1" lang="en-US" sz="4400" spc="-1" strike="noStrike">
                <a:solidFill>
                  <a:srgbClr val="90c226"/>
                </a:solidFill>
                <a:latin typeface="Trebuchet MS"/>
                <a:ea typeface="DejaVu Sans"/>
              </a:rPr>
              <a:t>Summary</a:t>
            </a:r>
            <a:endParaRPr b="0" lang="en-GB" sz="4400" spc="-1" strike="noStrike">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90c226"/>
        </a:solidFill>
      </p:bgPr>
    </p:bg>
    <p:spTree>
      <p:nvGrpSpPr>
        <p:cNvPr id="1" name=""/>
        <p:cNvGrpSpPr/>
        <p:nvPr/>
      </p:nvGrpSpPr>
      <p:grpSpPr>
        <a:xfrm>
          <a:off x="0" y="0"/>
          <a:ext cx="0" cy="0"/>
          <a:chOff x="0" y="0"/>
          <a:chExt cx="0" cy="0"/>
        </a:xfrm>
      </p:grpSpPr>
      <p:sp>
        <p:nvSpPr>
          <p:cNvPr id="410" name="Rectangle 7_3"/>
          <p:cNvSpPr/>
          <p:nvPr/>
        </p:nvSpPr>
        <p:spPr>
          <a:xfrm>
            <a:off x="1800" y="1800"/>
            <a:ext cx="12189960" cy="6855840"/>
          </a:xfrm>
          <a:prstGeom prst="rect">
            <a:avLst/>
          </a:prstGeom>
          <a:solidFill>
            <a:srgbClr val="90c226"/>
          </a:solidFill>
          <a:ln w="25560">
            <a:noFill/>
          </a:ln>
        </p:spPr>
        <p:style>
          <a:lnRef idx="0"/>
          <a:fillRef idx="0"/>
          <a:effectRef idx="0"/>
          <a:fontRef idx="minor"/>
        </p:style>
      </p:sp>
      <p:grpSp>
        <p:nvGrpSpPr>
          <p:cNvPr id="411" name="Group 9_3"/>
          <p:cNvGrpSpPr/>
          <p:nvPr/>
        </p:nvGrpSpPr>
        <p:grpSpPr>
          <a:xfrm>
            <a:off x="2160" y="-8640"/>
            <a:ext cx="12187800" cy="6866640"/>
            <a:chOff x="2160" y="-8640"/>
            <a:chExt cx="12187800" cy="6866640"/>
          </a:xfrm>
        </p:grpSpPr>
        <p:sp>
          <p:nvSpPr>
            <p:cNvPr id="412" name="Straight Connector 10_3"/>
            <p:cNvSpPr/>
            <p:nvPr/>
          </p:nvSpPr>
          <p:spPr>
            <a:xfrm flipH="1">
              <a:off x="7425000" y="3681360"/>
              <a:ext cx="4763520" cy="3176640"/>
            </a:xfrm>
            <a:prstGeom prst="line">
              <a:avLst/>
            </a:prstGeom>
            <a:ln cap="rnd" w="9360">
              <a:solidFill>
                <a:srgbClr val="ffffff">
                  <a:alpha val="80000"/>
                </a:srgbClr>
              </a:solidFill>
              <a:round/>
            </a:ln>
          </p:spPr>
          <p:style>
            <a:lnRef idx="0"/>
            <a:fillRef idx="0"/>
            <a:effectRef idx="0"/>
            <a:fontRef idx="minor"/>
          </p:style>
        </p:sp>
        <p:sp>
          <p:nvSpPr>
            <p:cNvPr id="413" name="Rectangle 23_3"/>
            <p:cNvSpPr/>
            <p:nvPr/>
          </p:nvSpPr>
          <p:spPr>
            <a:xfrm>
              <a:off x="9181440" y="-8640"/>
              <a:ext cx="3005280" cy="6864480"/>
            </a:xfrm>
            <a:custGeom>
              <a:avLst/>
              <a:gdLst/>
              <a:ahLst/>
              <a:rect l="l" t="t" r="r" b="b"/>
              <a:pathLst>
                <a:path w="3007349" h="6866467">
                  <a:moveTo>
                    <a:pt x="2045532" y="0"/>
                  </a:moveTo>
                  <a:lnTo>
                    <a:pt x="3007349" y="0"/>
                  </a:lnTo>
                  <a:lnTo>
                    <a:pt x="3007349" y="6866467"/>
                  </a:lnTo>
                  <a:lnTo>
                    <a:pt x="0" y="6866467"/>
                  </a:lnTo>
                  <a:lnTo>
                    <a:pt x="2045532" y="0"/>
                  </a:lnTo>
                  <a:close/>
                </a:path>
              </a:pathLst>
            </a:custGeom>
            <a:solidFill>
              <a:srgbClr val="90c226">
                <a:alpha val="30000"/>
              </a:srgbClr>
            </a:solidFill>
            <a:ln w="9360">
              <a:noFill/>
            </a:ln>
            <a:effectLst>
              <a:outerShdw blurRad="38160" dir="5400000" dist="25560">
                <a:srgbClr val="000000">
                  <a:alpha val="35000"/>
                </a:srgbClr>
              </a:outerShdw>
            </a:effectLst>
          </p:spPr>
          <p:style>
            <a:lnRef idx="0"/>
            <a:fillRef idx="0"/>
            <a:effectRef idx="0"/>
            <a:fontRef idx="minor"/>
          </p:style>
        </p:sp>
        <p:sp>
          <p:nvSpPr>
            <p:cNvPr id="414" name="Rectangle 25_3"/>
            <p:cNvSpPr/>
            <p:nvPr/>
          </p:nvSpPr>
          <p:spPr>
            <a:xfrm>
              <a:off x="9603360" y="-8640"/>
              <a:ext cx="2586240" cy="6864480"/>
            </a:xfrm>
            <a:custGeom>
              <a:avLst/>
              <a:gdLst/>
              <a:ahLst/>
              <a:rect l="l" t="t" r="r" b="b"/>
              <a:pathLst>
                <a:path w="2573311" h="6866467">
                  <a:moveTo>
                    <a:pt x="0" y="0"/>
                  </a:moveTo>
                  <a:lnTo>
                    <a:pt x="2573311" y="0"/>
                  </a:lnTo>
                  <a:lnTo>
                    <a:pt x="2573311" y="6866467"/>
                  </a:lnTo>
                  <a:lnTo>
                    <a:pt x="1202336" y="6866467"/>
                  </a:lnTo>
                  <a:lnTo>
                    <a:pt x="0" y="0"/>
                  </a:lnTo>
                  <a:close/>
                </a:path>
              </a:pathLst>
            </a:custGeom>
            <a:solidFill>
              <a:srgbClr val="90c226">
                <a:alpha val="20000"/>
              </a:srgbClr>
            </a:solidFill>
            <a:ln w="9360">
              <a:noFill/>
            </a:ln>
            <a:effectLst>
              <a:outerShdw blurRad="38160" dir="5400000" dist="25560">
                <a:srgbClr val="000000">
                  <a:alpha val="35000"/>
                </a:srgbClr>
              </a:outerShdw>
            </a:effectLst>
          </p:spPr>
          <p:style>
            <a:lnRef idx="0"/>
            <a:fillRef idx="0"/>
            <a:effectRef idx="0"/>
            <a:fontRef idx="minor"/>
          </p:style>
        </p:sp>
        <p:sp>
          <p:nvSpPr>
            <p:cNvPr id="415" name="Isosceles Triangle 13_3"/>
            <p:cNvSpPr/>
            <p:nvPr/>
          </p:nvSpPr>
          <p:spPr>
            <a:xfrm>
              <a:off x="8932320" y="3048120"/>
              <a:ext cx="3257640" cy="3807720"/>
            </a:xfrm>
            <a:prstGeom prst="triangle">
              <a:avLst>
                <a:gd name="adj" fmla="val 100000"/>
              </a:avLst>
            </a:prstGeom>
            <a:solidFill>
              <a:srgbClr val="54a021">
                <a:alpha val="72000"/>
              </a:srgbClr>
            </a:solidFill>
            <a:ln w="9360">
              <a:noFill/>
            </a:ln>
            <a:effectLst>
              <a:outerShdw blurRad="38160" dir="5400000" dist="25560">
                <a:srgbClr val="000000">
                  <a:alpha val="35000"/>
                </a:srgbClr>
              </a:outerShdw>
            </a:effectLst>
          </p:spPr>
          <p:style>
            <a:lnRef idx="0"/>
            <a:fillRef idx="0"/>
            <a:effectRef idx="0"/>
            <a:fontRef idx="minor"/>
          </p:style>
        </p:sp>
        <p:sp>
          <p:nvSpPr>
            <p:cNvPr id="416" name="Rectangle 27_3"/>
            <p:cNvSpPr/>
            <p:nvPr/>
          </p:nvSpPr>
          <p:spPr>
            <a:xfrm>
              <a:off x="9334440" y="-8640"/>
              <a:ext cx="2852280" cy="6864480"/>
            </a:xfrm>
            <a:custGeom>
              <a:avLst/>
              <a:gdLst/>
              <a:ahLst/>
              <a:rect l="l" t="t" r="r" b="b"/>
              <a:pathLst>
                <a:path w="2858013" h="6866467">
                  <a:moveTo>
                    <a:pt x="0" y="0"/>
                  </a:moveTo>
                  <a:lnTo>
                    <a:pt x="2858013" y="0"/>
                  </a:lnTo>
                  <a:lnTo>
                    <a:pt x="2858013" y="6866467"/>
                  </a:lnTo>
                  <a:lnTo>
                    <a:pt x="2473942" y="6866467"/>
                  </a:lnTo>
                  <a:lnTo>
                    <a:pt x="0" y="0"/>
                  </a:lnTo>
                  <a:close/>
                </a:path>
              </a:pathLst>
            </a:custGeom>
            <a:solidFill>
              <a:srgbClr val="3f7819">
                <a:alpha val="70000"/>
              </a:srgbClr>
            </a:solidFill>
            <a:ln w="9360">
              <a:noFill/>
            </a:ln>
            <a:effectLst>
              <a:outerShdw blurRad="38160" dir="5400000" dist="25560">
                <a:srgbClr val="000000">
                  <a:alpha val="35000"/>
                </a:srgbClr>
              </a:outerShdw>
            </a:effectLst>
          </p:spPr>
          <p:style>
            <a:lnRef idx="0"/>
            <a:fillRef idx="0"/>
            <a:effectRef idx="0"/>
            <a:fontRef idx="minor"/>
          </p:style>
        </p:sp>
        <p:sp>
          <p:nvSpPr>
            <p:cNvPr id="417" name="Straight Connector 15_3"/>
            <p:cNvSpPr/>
            <p:nvPr/>
          </p:nvSpPr>
          <p:spPr>
            <a:xfrm>
              <a:off x="9645840" y="0"/>
              <a:ext cx="1218960" cy="6858000"/>
            </a:xfrm>
            <a:prstGeom prst="line">
              <a:avLst/>
            </a:prstGeom>
            <a:ln cap="rnd" w="9360">
              <a:solidFill>
                <a:srgbClr val="ffffff"/>
              </a:solidFill>
              <a:round/>
            </a:ln>
          </p:spPr>
          <p:style>
            <a:lnRef idx="0"/>
            <a:fillRef idx="0"/>
            <a:effectRef idx="0"/>
            <a:fontRef idx="minor"/>
          </p:style>
        </p:sp>
        <p:sp>
          <p:nvSpPr>
            <p:cNvPr id="418" name="Rectangle 29_3"/>
            <p:cNvSpPr/>
            <p:nvPr/>
          </p:nvSpPr>
          <p:spPr>
            <a:xfrm>
              <a:off x="10938960" y="-8640"/>
              <a:ext cx="1247760" cy="6864480"/>
            </a:xfrm>
            <a:custGeom>
              <a:avLst/>
              <a:gdLst/>
              <a:ahLst/>
              <a:rect l="l" t="t" r="r" b="b"/>
              <a:pathLst>
                <a:path w="1249825" h="6858000">
                  <a:moveTo>
                    <a:pt x="0" y="0"/>
                  </a:moveTo>
                  <a:lnTo>
                    <a:pt x="1249825" y="0"/>
                  </a:lnTo>
                  <a:lnTo>
                    <a:pt x="1249825" y="6858000"/>
                  </a:lnTo>
                  <a:lnTo>
                    <a:pt x="1109382" y="6858000"/>
                  </a:lnTo>
                  <a:lnTo>
                    <a:pt x="0" y="0"/>
                  </a:lnTo>
                  <a:close/>
                </a:path>
              </a:pathLst>
            </a:custGeom>
            <a:solidFill>
              <a:srgbClr val="90c226">
                <a:alpha val="65000"/>
              </a:srgbClr>
            </a:solidFill>
            <a:ln w="9360">
              <a:noFill/>
            </a:ln>
            <a:effectLst>
              <a:outerShdw blurRad="38160" dir="5400000" dist="25560">
                <a:srgbClr val="000000">
                  <a:alpha val="35000"/>
                </a:srgbClr>
              </a:outerShdw>
            </a:effectLst>
          </p:spPr>
          <p:style>
            <a:lnRef idx="0"/>
            <a:fillRef idx="0"/>
            <a:effectRef idx="0"/>
            <a:fontRef idx="minor"/>
          </p:style>
        </p:sp>
        <p:sp>
          <p:nvSpPr>
            <p:cNvPr id="419" name="Isosceles Triangle 17_3"/>
            <p:cNvSpPr/>
            <p:nvPr/>
          </p:nvSpPr>
          <p:spPr>
            <a:xfrm>
              <a:off x="10371600" y="3589920"/>
              <a:ext cx="1815120" cy="3265920"/>
            </a:xfrm>
            <a:prstGeom prst="triangle">
              <a:avLst>
                <a:gd name="adj" fmla="val 100000"/>
              </a:avLst>
            </a:prstGeom>
            <a:solidFill>
              <a:srgbClr val="90c226">
                <a:alpha val="80000"/>
              </a:srgbClr>
            </a:solidFill>
            <a:ln w="9360">
              <a:noFill/>
            </a:ln>
            <a:effectLst>
              <a:outerShdw blurRad="38160" dir="5400000" dist="25560">
                <a:srgbClr val="000000">
                  <a:alpha val="35000"/>
                </a:srgbClr>
              </a:outerShdw>
            </a:effectLst>
          </p:spPr>
          <p:style>
            <a:lnRef idx="0"/>
            <a:fillRef idx="0"/>
            <a:effectRef idx="0"/>
            <a:fontRef idx="minor"/>
          </p:style>
        </p:sp>
        <p:sp>
          <p:nvSpPr>
            <p:cNvPr id="420" name="Isosceles Triangle 18_3"/>
            <p:cNvSpPr/>
            <p:nvPr/>
          </p:nvSpPr>
          <p:spPr>
            <a:xfrm rot="10800000">
              <a:off x="2160" y="2160"/>
              <a:ext cx="840600" cy="5663880"/>
            </a:xfrm>
            <a:prstGeom prst="triangle">
              <a:avLst>
                <a:gd name="adj" fmla="val 100000"/>
              </a:avLst>
            </a:prstGeom>
            <a:solidFill>
              <a:srgbClr val="90c226">
                <a:alpha val="85000"/>
              </a:srgbClr>
            </a:solidFill>
            <a:ln w="9360">
              <a:noFill/>
            </a:ln>
            <a:effectLst>
              <a:outerShdw blurRad="38160" dir="5400000" dist="25560">
                <a:srgbClr val="000000">
                  <a:alpha val="35000"/>
                </a:srgbClr>
              </a:outerShdw>
            </a:effectLst>
          </p:spPr>
          <p:style>
            <a:lnRef idx="0"/>
            <a:fillRef idx="0"/>
            <a:effectRef idx="0"/>
            <a:fontRef idx="minor"/>
          </p:style>
        </p:sp>
      </p:grpSp>
      <p:sp>
        <p:nvSpPr>
          <p:cNvPr id="421" name="Rectangle 330"/>
          <p:cNvSpPr/>
          <p:nvPr/>
        </p:nvSpPr>
        <p:spPr>
          <a:xfrm>
            <a:off x="1082880" y="885240"/>
            <a:ext cx="8098200" cy="2795760"/>
          </a:xfrm>
          <a:prstGeom prst="rect">
            <a:avLst/>
          </a:prstGeom>
          <a:noFill/>
          <a:ln w="0">
            <a:noFill/>
          </a:ln>
        </p:spPr>
        <p:style>
          <a:lnRef idx="0"/>
          <a:fillRef idx="0"/>
          <a:effectRef idx="0"/>
          <a:fontRef idx="minor"/>
        </p:style>
      </p:sp>
      <p:sp>
        <p:nvSpPr>
          <p:cNvPr id="422" name="Rectangle 332"/>
          <p:cNvSpPr/>
          <p:nvPr/>
        </p:nvSpPr>
        <p:spPr>
          <a:xfrm>
            <a:off x="-1986480" y="-289440"/>
            <a:ext cx="10308240" cy="2059200"/>
          </a:xfrm>
          <a:prstGeom prst="rect">
            <a:avLst/>
          </a:prstGeom>
          <a:noFill/>
          <a:ln w="0">
            <a:noFill/>
          </a:ln>
        </p:spPr>
        <p:style>
          <a:lnRef idx="0"/>
          <a:fillRef idx="0"/>
          <a:effectRef idx="0"/>
          <a:fontRef idx="minor"/>
        </p:style>
        <p:txBody>
          <a:bodyPr lIns="90000" rIns="90000" tIns="45000" bIns="45000">
            <a:noAutofit/>
          </a:bodyPr>
          <a:p>
            <a:pPr algn="ctr">
              <a:lnSpc>
                <a:spcPct val="100000"/>
              </a:lnSpc>
            </a:pPr>
            <a:br/>
            <a:br/>
            <a:r>
              <a:rPr b="1" lang="en-GB" sz="3600" spc="-1" strike="noStrike">
                <a:solidFill>
                  <a:srgbClr val="ffffff"/>
                </a:solidFill>
                <a:latin typeface="Trebuchet MS"/>
                <a:ea typeface="DejaVu Sans"/>
              </a:rPr>
              <a:t>Normative Argument</a:t>
            </a:r>
            <a:endParaRPr b="0" lang="en-GB" sz="3600" spc="-1" strike="noStrike">
              <a:latin typeface="Arial"/>
            </a:endParaRPr>
          </a:p>
        </p:txBody>
      </p:sp>
      <p:sp>
        <p:nvSpPr>
          <p:cNvPr id="423" name="TextBox 3"/>
          <p:cNvSpPr/>
          <p:nvPr/>
        </p:nvSpPr>
        <p:spPr>
          <a:xfrm>
            <a:off x="842760" y="1402200"/>
            <a:ext cx="8098200" cy="5135040"/>
          </a:xfrm>
          <a:prstGeom prst="rect">
            <a:avLst/>
          </a:prstGeom>
          <a:noFill/>
          <a:ln w="0">
            <a:noFill/>
          </a:ln>
        </p:spPr>
        <p:style>
          <a:lnRef idx="0"/>
          <a:fillRef idx="0"/>
          <a:effectRef idx="0"/>
          <a:fontRef idx="minor"/>
        </p:style>
        <p:txBody>
          <a:bodyPr lIns="90000" rIns="90000" tIns="45000" bIns="45000">
            <a:spAutoFit/>
          </a:bodyPr>
          <a:p>
            <a:pPr marL="457200" indent="-456840">
              <a:lnSpc>
                <a:spcPct val="115000"/>
              </a:lnSpc>
              <a:buClr>
                <a:srgbClr val="ffffff"/>
              </a:buClr>
              <a:buFont typeface="Arial"/>
              <a:buChar char="•"/>
            </a:pPr>
            <a:r>
              <a:rPr b="1" lang="en-US" sz="3200" spc="-1" strike="noStrike">
                <a:solidFill>
                  <a:srgbClr val="ffffff"/>
                </a:solidFill>
                <a:latin typeface="Trebuchet MS"/>
                <a:ea typeface="Microsoft YaHei"/>
              </a:rPr>
              <a:t>Law should </a:t>
            </a:r>
            <a:r>
              <a:rPr b="1" lang="en-GB" sz="3200" spc="-1" strike="noStrike">
                <a:solidFill>
                  <a:srgbClr val="ffffff"/>
                </a:solidFill>
                <a:latin typeface="Trebuchet MS"/>
                <a:ea typeface="Microsoft YaHei"/>
              </a:rPr>
              <a:t>recognise</a:t>
            </a:r>
            <a:r>
              <a:rPr b="1" lang="en-US" sz="3200" spc="-1" strike="noStrike">
                <a:solidFill>
                  <a:srgbClr val="ffffff"/>
                </a:solidFill>
                <a:latin typeface="Trebuchet MS"/>
                <a:ea typeface="Microsoft YaHei"/>
              </a:rPr>
              <a:t> our society as network of relationships individuals live among; </a:t>
            </a:r>
            <a:endParaRPr b="0" lang="en-GB" sz="3200" spc="-1" strike="noStrike">
              <a:latin typeface="Arial"/>
            </a:endParaRPr>
          </a:p>
          <a:p>
            <a:pPr marL="457200" indent="-456840">
              <a:lnSpc>
                <a:spcPct val="115000"/>
              </a:lnSpc>
              <a:buClr>
                <a:srgbClr val="ffffff"/>
              </a:buClr>
              <a:buFont typeface="Arial"/>
              <a:buChar char="•"/>
            </a:pPr>
            <a:r>
              <a:rPr b="1" lang="en-US" sz="3200" spc="-1" strike="noStrike">
                <a:solidFill>
                  <a:srgbClr val="ffffff"/>
                </a:solidFill>
                <a:latin typeface="Trebuchet MS"/>
                <a:ea typeface="Microsoft YaHei"/>
              </a:rPr>
              <a:t>Law is part of these relationships;</a:t>
            </a:r>
            <a:endParaRPr b="0" lang="en-GB" sz="3200" spc="-1" strike="noStrike">
              <a:latin typeface="Arial"/>
            </a:endParaRPr>
          </a:p>
          <a:p>
            <a:pPr marL="457200" indent="-456840">
              <a:lnSpc>
                <a:spcPct val="115000"/>
              </a:lnSpc>
              <a:buClr>
                <a:srgbClr val="ffffff"/>
              </a:buClr>
              <a:buFont typeface="Arial"/>
              <a:buChar char="•"/>
            </a:pPr>
            <a:r>
              <a:rPr b="1" lang="en-US" sz="3200" spc="-1" strike="noStrike">
                <a:solidFill>
                  <a:srgbClr val="ffffff"/>
                </a:solidFill>
                <a:latin typeface="Trebuchet MS"/>
                <a:ea typeface="Microsoft YaHei"/>
              </a:rPr>
              <a:t>Law should work to make these relations ones which nurture and empower instead of which harm, limit or exploit.</a:t>
            </a:r>
            <a:endParaRPr b="0" lang="en-GB" sz="3200" spc="-1" strike="noStrike">
              <a:latin typeface="Arial"/>
            </a:endParaRPr>
          </a:p>
          <a:p>
            <a:pPr>
              <a:lnSpc>
                <a:spcPct val="115000"/>
              </a:lnSpc>
            </a:pPr>
            <a:endParaRPr b="0" lang="en-GB" sz="3200" spc="-1" strike="noStrike">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24" name="Rectangle 13_8"/>
          <p:cNvSpPr/>
          <p:nvPr/>
        </p:nvSpPr>
        <p:spPr>
          <a:xfrm>
            <a:off x="0" y="1080"/>
            <a:ext cx="12189960" cy="6855840"/>
          </a:xfrm>
          <a:prstGeom prst="rect">
            <a:avLst/>
          </a:prstGeom>
          <a:solidFill>
            <a:srgbClr val="ffffff"/>
          </a:solidFill>
          <a:ln w="25560">
            <a:noFill/>
          </a:ln>
        </p:spPr>
        <p:style>
          <a:lnRef idx="0"/>
          <a:fillRef idx="0"/>
          <a:effectRef idx="0"/>
          <a:fontRef idx="minor"/>
        </p:style>
      </p:sp>
      <p:sp>
        <p:nvSpPr>
          <p:cNvPr id="425" name="Isosceles Triangle 15_8"/>
          <p:cNvSpPr/>
          <p:nvPr/>
        </p:nvSpPr>
        <p:spPr>
          <a:xfrm>
            <a:off x="0" y="4013280"/>
            <a:ext cx="446400" cy="2842560"/>
          </a:xfrm>
          <a:prstGeom prst="triangle">
            <a:avLst>
              <a:gd name="adj" fmla="val 0"/>
            </a:avLst>
          </a:prstGeom>
          <a:solidFill>
            <a:srgbClr val="90c226"/>
          </a:solidFill>
          <a:ln w="9360">
            <a:noFill/>
          </a:ln>
          <a:effectLst>
            <a:outerShdw blurRad="38160" dir="5400000" dist="25560">
              <a:srgbClr val="000000">
                <a:alpha val="35000"/>
              </a:srgbClr>
            </a:outerShdw>
          </a:effectLst>
        </p:spPr>
        <p:style>
          <a:lnRef idx="0"/>
          <a:fillRef idx="0"/>
          <a:effectRef idx="0"/>
          <a:fontRef idx="minor"/>
        </p:style>
      </p:sp>
      <p:sp>
        <p:nvSpPr>
          <p:cNvPr id="426" name="Straight Connector 17_8"/>
          <p:cNvSpPr/>
          <p:nvPr/>
        </p:nvSpPr>
        <p:spPr>
          <a:xfrm>
            <a:off x="4656600" y="1442520"/>
            <a:ext cx="0" cy="3936960"/>
          </a:xfrm>
          <a:prstGeom prst="line">
            <a:avLst/>
          </a:prstGeom>
          <a:ln cap="rnd" w="9360">
            <a:solidFill>
              <a:srgbClr val="e6b91e"/>
            </a:solidFill>
            <a:round/>
          </a:ln>
        </p:spPr>
        <p:style>
          <a:lnRef idx="0"/>
          <a:fillRef idx="0"/>
          <a:effectRef idx="0"/>
          <a:fontRef idx="minor"/>
        </p:style>
      </p:sp>
      <p:sp>
        <p:nvSpPr>
          <p:cNvPr id="427" name="Content Placeholder 7_8"/>
          <p:cNvSpPr/>
          <p:nvPr/>
        </p:nvSpPr>
        <p:spPr>
          <a:xfrm>
            <a:off x="4978800" y="1109160"/>
            <a:ext cx="6338880" cy="4601880"/>
          </a:xfrm>
          <a:prstGeom prst="rect">
            <a:avLst/>
          </a:prstGeom>
          <a:noFill/>
          <a:ln w="0">
            <a:noFill/>
          </a:ln>
        </p:spPr>
        <p:style>
          <a:lnRef idx="0"/>
          <a:fillRef idx="0"/>
          <a:effectRef idx="0"/>
          <a:fontRef idx="minor"/>
        </p:style>
        <p:txBody>
          <a:bodyPr lIns="90000" rIns="90000" tIns="45000" bIns="45000" anchor="ctr">
            <a:normAutofit/>
          </a:bodyPr>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Background starting point</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Founding conceptions: the relational world</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Law – Relational</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Rejecting existing conceptual paradigms</a:t>
            </a:r>
            <a:endParaRPr b="0" lang="en-GB" sz="1800" spc="-1" strike="noStrike">
              <a:latin typeface="Arial"/>
            </a:endParaRPr>
          </a:p>
          <a:p>
            <a:pPr lvl="1" marL="743040" indent="-283680">
              <a:lnSpc>
                <a:spcPct val="100000"/>
              </a:lnSpc>
              <a:spcBef>
                <a:spcPts val="1001"/>
              </a:spcBef>
              <a:buClr>
                <a:srgbClr val="90c226"/>
              </a:buClr>
              <a:buSzPct val="80000"/>
              <a:buFont typeface="Wingdings 3" charset="2"/>
              <a:buChar char=""/>
            </a:pPr>
            <a:r>
              <a:rPr b="0" lang="en-US" sz="1600" spc="-1" strike="noStrike">
                <a:solidFill>
                  <a:srgbClr val="999999"/>
                </a:solidFill>
                <a:latin typeface="Trebuchet MS"/>
                <a:ea typeface="DejaVu Sans"/>
              </a:rPr>
              <a:t>Individualism</a:t>
            </a:r>
            <a:endParaRPr b="0" lang="en-GB" sz="1600" spc="-1" strike="noStrike">
              <a:latin typeface="Arial"/>
            </a:endParaRPr>
          </a:p>
          <a:p>
            <a:pPr lvl="1" marL="743040" indent="-283680">
              <a:lnSpc>
                <a:spcPct val="100000"/>
              </a:lnSpc>
              <a:spcBef>
                <a:spcPts val="1001"/>
              </a:spcBef>
              <a:buClr>
                <a:srgbClr val="90c226"/>
              </a:buClr>
              <a:buSzPct val="80000"/>
              <a:buFont typeface="Wingdings 3" charset="2"/>
              <a:buChar char=""/>
            </a:pPr>
            <a:r>
              <a:rPr b="0" lang="en-US" sz="1600" spc="-1" strike="noStrike">
                <a:solidFill>
                  <a:srgbClr val="999999"/>
                </a:solidFill>
                <a:latin typeface="Trebuchet MS"/>
                <a:ea typeface="DejaVu Sans"/>
              </a:rPr>
              <a:t>Humans and the rest of nature</a:t>
            </a:r>
            <a:endParaRPr b="0" lang="en-GB" sz="1600" spc="-1" strike="noStrike">
              <a:latin typeface="Arial"/>
            </a:endParaRPr>
          </a:p>
          <a:p>
            <a:pPr lvl="1" marL="743040" indent="-283680">
              <a:lnSpc>
                <a:spcPct val="100000"/>
              </a:lnSpc>
              <a:spcBef>
                <a:spcPts val="1001"/>
              </a:spcBef>
              <a:buClr>
                <a:srgbClr val="90c226"/>
              </a:buClr>
              <a:buSzPct val="80000"/>
              <a:buFont typeface="Wingdings 3" charset="2"/>
              <a:buChar char=""/>
            </a:pPr>
            <a:r>
              <a:rPr b="0" lang="en-US" sz="1600" spc="-1" strike="noStrike">
                <a:solidFill>
                  <a:srgbClr val="999999"/>
                </a:solidFill>
                <a:latin typeface="Trebuchet MS"/>
                <a:ea typeface="DejaVu Sans"/>
              </a:rPr>
              <a:t>The dualism</a:t>
            </a:r>
            <a:endParaRPr b="0" lang="en-GB" sz="16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Formal and normative</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1" lang="en-US" sz="1800" spc="-1" strike="noStrike">
                <a:solidFill>
                  <a:srgbClr val="000000"/>
                </a:solidFill>
                <a:latin typeface="Trebuchet MS"/>
                <a:ea typeface="DejaVu Sans"/>
              </a:rPr>
              <a:t>What would that look like?</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Values</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Law and political change</a:t>
            </a:r>
            <a:r>
              <a:rPr b="0" lang="en-US" sz="1800" spc="-1" strike="noStrike">
                <a:solidFill>
                  <a:srgbClr val="404040"/>
                </a:solidFill>
                <a:latin typeface="Trebuchet MS"/>
                <a:ea typeface="DejaVu Sans"/>
              </a:rPr>
              <a:t> </a:t>
            </a:r>
            <a:endParaRPr b="0" lang="en-GB" sz="1800" spc="-1" strike="noStrike">
              <a:latin typeface="Arial"/>
            </a:endParaRPr>
          </a:p>
          <a:p>
            <a:pPr>
              <a:lnSpc>
                <a:spcPct val="100000"/>
              </a:lnSpc>
              <a:spcBef>
                <a:spcPts val="1001"/>
              </a:spcBef>
            </a:pPr>
            <a:endParaRPr b="0" lang="en-GB" sz="1800" spc="-1" strike="noStrike">
              <a:latin typeface="Arial"/>
            </a:endParaRPr>
          </a:p>
        </p:txBody>
      </p:sp>
      <p:sp>
        <p:nvSpPr>
          <p:cNvPr id="428" name="Isosceles Triangle 19_8"/>
          <p:cNvSpPr/>
          <p:nvPr/>
        </p:nvSpPr>
        <p:spPr>
          <a:xfrm flipH="1" rot="10800000">
            <a:off x="11361960" y="2160"/>
            <a:ext cx="840600" cy="4614120"/>
          </a:xfrm>
          <a:prstGeom prst="triangle">
            <a:avLst>
              <a:gd name="adj" fmla="val 100000"/>
            </a:avLst>
          </a:prstGeom>
          <a:solidFill>
            <a:srgbClr val="54a021"/>
          </a:solidFill>
          <a:ln w="9360">
            <a:noFill/>
          </a:ln>
          <a:effectLst>
            <a:outerShdw blurRad="38160" dir="5400000" dist="25560">
              <a:srgbClr val="000000">
                <a:alpha val="35000"/>
              </a:srgbClr>
            </a:outerShdw>
          </a:effectLst>
        </p:spPr>
        <p:style>
          <a:lnRef idx="0"/>
          <a:fillRef idx="0"/>
          <a:effectRef idx="0"/>
          <a:fontRef idx="minor"/>
        </p:style>
      </p:sp>
      <p:sp>
        <p:nvSpPr>
          <p:cNvPr id="429" name="Date Placeholder 3_8"/>
          <p:cNvSpPr/>
          <p:nvPr/>
        </p:nvSpPr>
        <p:spPr>
          <a:xfrm>
            <a:off x="4997160" y="6490800"/>
            <a:ext cx="2741040" cy="362880"/>
          </a:xfrm>
          <a:prstGeom prst="rect">
            <a:avLst/>
          </a:prstGeom>
          <a:noFill/>
          <a:ln w="0">
            <a:noFill/>
          </a:ln>
        </p:spPr>
        <p:style>
          <a:lnRef idx="0"/>
          <a:fillRef idx="0"/>
          <a:effectRef idx="0"/>
          <a:fontRef idx="minor"/>
        </p:style>
        <p:txBody>
          <a:bodyPr lIns="90000" rIns="90000" tIns="45000" bIns="45000">
            <a:noAutofit/>
          </a:bodyPr>
          <a:p>
            <a:pPr>
              <a:lnSpc>
                <a:spcPct val="100000"/>
              </a:lnSpc>
            </a:pPr>
            <a:fld id="{079D8F34-A1D3-4119-B3F4-A939D4BEB50B}" type="datetime">
              <a:rPr b="0" lang="en-GB" sz="1200" spc="-1" strike="noStrike">
                <a:solidFill>
                  <a:srgbClr val="99cc00"/>
                </a:solidFill>
                <a:latin typeface="Trebuchet MS"/>
                <a:ea typeface="DejaVu Sans"/>
              </a:rPr>
              <a:t>31/07/21</a:t>
            </a:fld>
            <a:endParaRPr b="0" lang="en-GB" sz="1200" spc="-1" strike="noStrike">
              <a:latin typeface="Arial"/>
            </a:endParaRPr>
          </a:p>
        </p:txBody>
      </p:sp>
      <p:sp>
        <p:nvSpPr>
          <p:cNvPr id="430" name="Footer Placeholder 4_8"/>
          <p:cNvSpPr/>
          <p:nvPr/>
        </p:nvSpPr>
        <p:spPr>
          <a:xfrm>
            <a:off x="4296240" y="6216480"/>
            <a:ext cx="3096720" cy="362880"/>
          </a:xfrm>
          <a:prstGeom prst="rect">
            <a:avLst/>
          </a:prstGeom>
          <a:noFill/>
          <a:ln w="0">
            <a:noFill/>
          </a:ln>
        </p:spPr>
        <p:style>
          <a:lnRef idx="0"/>
          <a:fillRef idx="0"/>
          <a:effectRef idx="0"/>
          <a:fontRef idx="minor"/>
        </p:style>
        <p:txBody>
          <a:bodyPr lIns="90000" rIns="90000" tIns="45000" bIns="45000">
            <a:noAutofit/>
          </a:bodyPr>
          <a:p>
            <a:pPr>
              <a:lnSpc>
                <a:spcPct val="100000"/>
              </a:lnSpc>
            </a:pPr>
            <a:r>
              <a:rPr b="1" lang="en-GB" sz="1400" spc="-1" strike="noStrike">
                <a:solidFill>
                  <a:srgbClr val="99cc00"/>
                </a:solidFill>
                <a:latin typeface="Trebuchet MS"/>
                <a:ea typeface="DejaVu Sans"/>
              </a:rPr>
              <a:t>Alex May – Interconnected Law</a:t>
            </a:r>
            <a:endParaRPr b="0" lang="en-GB" sz="1400" spc="-1" strike="noStrike">
              <a:latin typeface="Arial"/>
            </a:endParaRPr>
          </a:p>
        </p:txBody>
      </p:sp>
      <p:sp>
        <p:nvSpPr>
          <p:cNvPr id="431" name="Title 3_3"/>
          <p:cNvSpPr/>
          <p:nvPr/>
        </p:nvSpPr>
        <p:spPr>
          <a:xfrm>
            <a:off x="324000" y="1179000"/>
            <a:ext cx="4318200" cy="4461840"/>
          </a:xfrm>
          <a:prstGeom prst="rect">
            <a:avLst/>
          </a:prstGeom>
          <a:noFill/>
          <a:ln w="0">
            <a:noFill/>
          </a:ln>
        </p:spPr>
        <p:style>
          <a:lnRef idx="0"/>
          <a:fillRef idx="0"/>
          <a:effectRef idx="0"/>
          <a:fontRef idx="minor"/>
        </p:style>
        <p:txBody>
          <a:bodyPr lIns="90000" rIns="90000" tIns="45000" bIns="45000" anchor="ctr">
            <a:normAutofit/>
          </a:bodyPr>
          <a:p>
            <a:pPr>
              <a:lnSpc>
                <a:spcPct val="100000"/>
              </a:lnSpc>
              <a:spcAft>
                <a:spcPts val="601"/>
              </a:spcAft>
            </a:pPr>
            <a:r>
              <a:rPr b="1" lang="en-US" sz="4400" spc="-1" strike="noStrike">
                <a:solidFill>
                  <a:srgbClr val="90c226"/>
                </a:solidFill>
                <a:latin typeface="Trebuchet MS"/>
                <a:ea typeface="DejaVu Sans"/>
              </a:rPr>
              <a:t>Interconnected Law in </a:t>
            </a:r>
            <a:br/>
            <a:r>
              <a:rPr b="1" lang="en-US" sz="4400" spc="-1" strike="noStrike">
                <a:solidFill>
                  <a:srgbClr val="90c226"/>
                </a:solidFill>
                <a:latin typeface="Trebuchet MS"/>
                <a:ea typeface="DejaVu Sans"/>
              </a:rPr>
              <a:t>Summary</a:t>
            </a:r>
            <a:endParaRPr b="0" lang="en-GB" sz="4400" spc="-1" strike="noStrike">
              <a:latin typeface="Arial"/>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90c226"/>
        </a:solidFill>
      </p:bgPr>
    </p:bg>
    <p:spTree>
      <p:nvGrpSpPr>
        <p:cNvPr id="1" name=""/>
        <p:cNvGrpSpPr/>
        <p:nvPr/>
      </p:nvGrpSpPr>
      <p:grpSpPr>
        <a:xfrm>
          <a:off x="0" y="0"/>
          <a:ext cx="0" cy="0"/>
          <a:chOff x="0" y="0"/>
          <a:chExt cx="0" cy="0"/>
        </a:xfrm>
      </p:grpSpPr>
      <p:sp>
        <p:nvSpPr>
          <p:cNvPr id="432" name="Rectangle 7_3"/>
          <p:cNvSpPr/>
          <p:nvPr/>
        </p:nvSpPr>
        <p:spPr>
          <a:xfrm>
            <a:off x="1800" y="1800"/>
            <a:ext cx="12189960" cy="6855840"/>
          </a:xfrm>
          <a:prstGeom prst="rect">
            <a:avLst/>
          </a:prstGeom>
          <a:solidFill>
            <a:srgbClr val="90c226"/>
          </a:solidFill>
          <a:ln w="25560">
            <a:noFill/>
          </a:ln>
        </p:spPr>
        <p:style>
          <a:lnRef idx="0"/>
          <a:fillRef idx="0"/>
          <a:effectRef idx="0"/>
          <a:fontRef idx="minor"/>
        </p:style>
      </p:sp>
      <p:grpSp>
        <p:nvGrpSpPr>
          <p:cNvPr id="433" name="Group 9_3"/>
          <p:cNvGrpSpPr/>
          <p:nvPr/>
        </p:nvGrpSpPr>
        <p:grpSpPr>
          <a:xfrm>
            <a:off x="2160" y="-8640"/>
            <a:ext cx="12187800" cy="6866640"/>
            <a:chOff x="2160" y="-8640"/>
            <a:chExt cx="12187800" cy="6866640"/>
          </a:xfrm>
        </p:grpSpPr>
        <p:sp>
          <p:nvSpPr>
            <p:cNvPr id="434" name="Straight Connector 10_3"/>
            <p:cNvSpPr/>
            <p:nvPr/>
          </p:nvSpPr>
          <p:spPr>
            <a:xfrm flipH="1">
              <a:off x="7425000" y="3681360"/>
              <a:ext cx="4763520" cy="3176640"/>
            </a:xfrm>
            <a:prstGeom prst="line">
              <a:avLst/>
            </a:prstGeom>
            <a:ln cap="rnd" w="9360">
              <a:solidFill>
                <a:srgbClr val="ffffff">
                  <a:alpha val="80000"/>
                </a:srgbClr>
              </a:solidFill>
              <a:round/>
            </a:ln>
          </p:spPr>
          <p:style>
            <a:lnRef idx="0"/>
            <a:fillRef idx="0"/>
            <a:effectRef idx="0"/>
            <a:fontRef idx="minor"/>
          </p:style>
        </p:sp>
        <p:sp>
          <p:nvSpPr>
            <p:cNvPr id="435" name="Rectangle 23_3"/>
            <p:cNvSpPr/>
            <p:nvPr/>
          </p:nvSpPr>
          <p:spPr>
            <a:xfrm>
              <a:off x="9181440" y="-8640"/>
              <a:ext cx="3005280" cy="6864480"/>
            </a:xfrm>
            <a:custGeom>
              <a:avLst/>
              <a:gdLst/>
              <a:ahLst/>
              <a:rect l="l" t="t" r="r" b="b"/>
              <a:pathLst>
                <a:path w="3007349" h="6866467">
                  <a:moveTo>
                    <a:pt x="2045532" y="0"/>
                  </a:moveTo>
                  <a:lnTo>
                    <a:pt x="3007349" y="0"/>
                  </a:lnTo>
                  <a:lnTo>
                    <a:pt x="3007349" y="6866467"/>
                  </a:lnTo>
                  <a:lnTo>
                    <a:pt x="0" y="6866467"/>
                  </a:lnTo>
                  <a:lnTo>
                    <a:pt x="2045532" y="0"/>
                  </a:lnTo>
                  <a:close/>
                </a:path>
              </a:pathLst>
            </a:custGeom>
            <a:solidFill>
              <a:srgbClr val="90c226">
                <a:alpha val="30000"/>
              </a:srgbClr>
            </a:solidFill>
            <a:ln w="9360">
              <a:noFill/>
            </a:ln>
            <a:effectLst>
              <a:outerShdw blurRad="38160" dir="5400000" dist="25560">
                <a:srgbClr val="000000">
                  <a:alpha val="35000"/>
                </a:srgbClr>
              </a:outerShdw>
            </a:effectLst>
          </p:spPr>
          <p:style>
            <a:lnRef idx="0"/>
            <a:fillRef idx="0"/>
            <a:effectRef idx="0"/>
            <a:fontRef idx="minor"/>
          </p:style>
        </p:sp>
        <p:sp>
          <p:nvSpPr>
            <p:cNvPr id="436" name="Rectangle 25_3"/>
            <p:cNvSpPr/>
            <p:nvPr/>
          </p:nvSpPr>
          <p:spPr>
            <a:xfrm>
              <a:off x="9603360" y="-8640"/>
              <a:ext cx="2586240" cy="6864480"/>
            </a:xfrm>
            <a:custGeom>
              <a:avLst/>
              <a:gdLst/>
              <a:ahLst/>
              <a:rect l="l" t="t" r="r" b="b"/>
              <a:pathLst>
                <a:path w="2573311" h="6866467">
                  <a:moveTo>
                    <a:pt x="0" y="0"/>
                  </a:moveTo>
                  <a:lnTo>
                    <a:pt x="2573311" y="0"/>
                  </a:lnTo>
                  <a:lnTo>
                    <a:pt x="2573311" y="6866467"/>
                  </a:lnTo>
                  <a:lnTo>
                    <a:pt x="1202336" y="6866467"/>
                  </a:lnTo>
                  <a:lnTo>
                    <a:pt x="0" y="0"/>
                  </a:lnTo>
                  <a:close/>
                </a:path>
              </a:pathLst>
            </a:custGeom>
            <a:solidFill>
              <a:srgbClr val="90c226">
                <a:alpha val="20000"/>
              </a:srgbClr>
            </a:solidFill>
            <a:ln w="9360">
              <a:noFill/>
            </a:ln>
            <a:effectLst>
              <a:outerShdw blurRad="38160" dir="5400000" dist="25560">
                <a:srgbClr val="000000">
                  <a:alpha val="35000"/>
                </a:srgbClr>
              </a:outerShdw>
            </a:effectLst>
          </p:spPr>
          <p:style>
            <a:lnRef idx="0"/>
            <a:fillRef idx="0"/>
            <a:effectRef idx="0"/>
            <a:fontRef idx="minor"/>
          </p:style>
        </p:sp>
        <p:sp>
          <p:nvSpPr>
            <p:cNvPr id="437" name="Isosceles Triangle 13_3"/>
            <p:cNvSpPr/>
            <p:nvPr/>
          </p:nvSpPr>
          <p:spPr>
            <a:xfrm>
              <a:off x="8932320" y="3048120"/>
              <a:ext cx="3257640" cy="3807720"/>
            </a:xfrm>
            <a:prstGeom prst="triangle">
              <a:avLst>
                <a:gd name="adj" fmla="val 100000"/>
              </a:avLst>
            </a:prstGeom>
            <a:solidFill>
              <a:srgbClr val="54a021">
                <a:alpha val="72000"/>
              </a:srgbClr>
            </a:solidFill>
            <a:ln w="9360">
              <a:noFill/>
            </a:ln>
            <a:effectLst>
              <a:outerShdw blurRad="38160" dir="5400000" dist="25560">
                <a:srgbClr val="000000">
                  <a:alpha val="35000"/>
                </a:srgbClr>
              </a:outerShdw>
            </a:effectLst>
          </p:spPr>
          <p:style>
            <a:lnRef idx="0"/>
            <a:fillRef idx="0"/>
            <a:effectRef idx="0"/>
            <a:fontRef idx="minor"/>
          </p:style>
        </p:sp>
        <p:sp>
          <p:nvSpPr>
            <p:cNvPr id="438" name="Rectangle 27_3"/>
            <p:cNvSpPr/>
            <p:nvPr/>
          </p:nvSpPr>
          <p:spPr>
            <a:xfrm>
              <a:off x="9334440" y="-8640"/>
              <a:ext cx="2852280" cy="6864480"/>
            </a:xfrm>
            <a:custGeom>
              <a:avLst/>
              <a:gdLst/>
              <a:ahLst/>
              <a:rect l="l" t="t" r="r" b="b"/>
              <a:pathLst>
                <a:path w="2858013" h="6866467">
                  <a:moveTo>
                    <a:pt x="0" y="0"/>
                  </a:moveTo>
                  <a:lnTo>
                    <a:pt x="2858013" y="0"/>
                  </a:lnTo>
                  <a:lnTo>
                    <a:pt x="2858013" y="6866467"/>
                  </a:lnTo>
                  <a:lnTo>
                    <a:pt x="2473942" y="6866467"/>
                  </a:lnTo>
                  <a:lnTo>
                    <a:pt x="0" y="0"/>
                  </a:lnTo>
                  <a:close/>
                </a:path>
              </a:pathLst>
            </a:custGeom>
            <a:solidFill>
              <a:srgbClr val="3f7819">
                <a:alpha val="70000"/>
              </a:srgbClr>
            </a:solidFill>
            <a:ln w="9360">
              <a:noFill/>
            </a:ln>
            <a:effectLst>
              <a:outerShdw blurRad="38160" dir="5400000" dist="25560">
                <a:srgbClr val="000000">
                  <a:alpha val="35000"/>
                </a:srgbClr>
              </a:outerShdw>
            </a:effectLst>
          </p:spPr>
          <p:style>
            <a:lnRef idx="0"/>
            <a:fillRef idx="0"/>
            <a:effectRef idx="0"/>
            <a:fontRef idx="minor"/>
          </p:style>
        </p:sp>
        <p:sp>
          <p:nvSpPr>
            <p:cNvPr id="439" name="Straight Connector 15_3"/>
            <p:cNvSpPr/>
            <p:nvPr/>
          </p:nvSpPr>
          <p:spPr>
            <a:xfrm>
              <a:off x="9645840" y="0"/>
              <a:ext cx="1218960" cy="6858000"/>
            </a:xfrm>
            <a:prstGeom prst="line">
              <a:avLst/>
            </a:prstGeom>
            <a:ln cap="rnd" w="9360">
              <a:solidFill>
                <a:srgbClr val="ffffff"/>
              </a:solidFill>
              <a:round/>
            </a:ln>
          </p:spPr>
          <p:style>
            <a:lnRef idx="0"/>
            <a:fillRef idx="0"/>
            <a:effectRef idx="0"/>
            <a:fontRef idx="minor"/>
          </p:style>
        </p:sp>
        <p:sp>
          <p:nvSpPr>
            <p:cNvPr id="440" name="Rectangle 29_3"/>
            <p:cNvSpPr/>
            <p:nvPr/>
          </p:nvSpPr>
          <p:spPr>
            <a:xfrm>
              <a:off x="10938960" y="-8640"/>
              <a:ext cx="1247760" cy="6864480"/>
            </a:xfrm>
            <a:custGeom>
              <a:avLst/>
              <a:gdLst/>
              <a:ahLst/>
              <a:rect l="l" t="t" r="r" b="b"/>
              <a:pathLst>
                <a:path w="1249825" h="6858000">
                  <a:moveTo>
                    <a:pt x="0" y="0"/>
                  </a:moveTo>
                  <a:lnTo>
                    <a:pt x="1249825" y="0"/>
                  </a:lnTo>
                  <a:lnTo>
                    <a:pt x="1249825" y="6858000"/>
                  </a:lnTo>
                  <a:lnTo>
                    <a:pt x="1109382" y="6858000"/>
                  </a:lnTo>
                  <a:lnTo>
                    <a:pt x="0" y="0"/>
                  </a:lnTo>
                  <a:close/>
                </a:path>
              </a:pathLst>
            </a:custGeom>
            <a:solidFill>
              <a:srgbClr val="90c226">
                <a:alpha val="65000"/>
              </a:srgbClr>
            </a:solidFill>
            <a:ln w="9360">
              <a:noFill/>
            </a:ln>
            <a:effectLst>
              <a:outerShdw blurRad="38160" dir="5400000" dist="25560">
                <a:srgbClr val="000000">
                  <a:alpha val="35000"/>
                </a:srgbClr>
              </a:outerShdw>
            </a:effectLst>
          </p:spPr>
          <p:style>
            <a:lnRef idx="0"/>
            <a:fillRef idx="0"/>
            <a:effectRef idx="0"/>
            <a:fontRef idx="minor"/>
          </p:style>
        </p:sp>
        <p:sp>
          <p:nvSpPr>
            <p:cNvPr id="441" name="Isosceles Triangle 17_3"/>
            <p:cNvSpPr/>
            <p:nvPr/>
          </p:nvSpPr>
          <p:spPr>
            <a:xfrm>
              <a:off x="10371600" y="3589920"/>
              <a:ext cx="1815120" cy="3265920"/>
            </a:xfrm>
            <a:prstGeom prst="triangle">
              <a:avLst>
                <a:gd name="adj" fmla="val 100000"/>
              </a:avLst>
            </a:prstGeom>
            <a:solidFill>
              <a:srgbClr val="90c226">
                <a:alpha val="80000"/>
              </a:srgbClr>
            </a:solidFill>
            <a:ln w="9360">
              <a:noFill/>
            </a:ln>
            <a:effectLst>
              <a:outerShdw blurRad="38160" dir="5400000" dist="25560">
                <a:srgbClr val="000000">
                  <a:alpha val="35000"/>
                </a:srgbClr>
              </a:outerShdw>
            </a:effectLst>
          </p:spPr>
          <p:style>
            <a:lnRef idx="0"/>
            <a:fillRef idx="0"/>
            <a:effectRef idx="0"/>
            <a:fontRef idx="minor"/>
          </p:style>
        </p:sp>
        <p:sp>
          <p:nvSpPr>
            <p:cNvPr id="442" name="Isosceles Triangle 18_3"/>
            <p:cNvSpPr/>
            <p:nvPr/>
          </p:nvSpPr>
          <p:spPr>
            <a:xfrm rot="10800000">
              <a:off x="2160" y="2160"/>
              <a:ext cx="840600" cy="5663880"/>
            </a:xfrm>
            <a:prstGeom prst="triangle">
              <a:avLst>
                <a:gd name="adj" fmla="val 100000"/>
              </a:avLst>
            </a:prstGeom>
            <a:solidFill>
              <a:srgbClr val="90c226">
                <a:alpha val="85000"/>
              </a:srgbClr>
            </a:solidFill>
            <a:ln w="9360">
              <a:noFill/>
            </a:ln>
            <a:effectLst>
              <a:outerShdw blurRad="38160" dir="5400000" dist="25560">
                <a:srgbClr val="000000">
                  <a:alpha val="35000"/>
                </a:srgbClr>
              </a:outerShdw>
            </a:effectLst>
          </p:spPr>
          <p:style>
            <a:lnRef idx="0"/>
            <a:fillRef idx="0"/>
            <a:effectRef idx="0"/>
            <a:fontRef idx="minor"/>
          </p:style>
        </p:sp>
      </p:grpSp>
      <p:sp>
        <p:nvSpPr>
          <p:cNvPr id="443" name="Rectangle 330"/>
          <p:cNvSpPr/>
          <p:nvPr/>
        </p:nvSpPr>
        <p:spPr>
          <a:xfrm>
            <a:off x="1082880" y="885240"/>
            <a:ext cx="8098200" cy="2795760"/>
          </a:xfrm>
          <a:prstGeom prst="rect">
            <a:avLst/>
          </a:prstGeom>
          <a:noFill/>
          <a:ln w="0">
            <a:noFill/>
          </a:ln>
        </p:spPr>
        <p:style>
          <a:lnRef idx="0"/>
          <a:fillRef idx="0"/>
          <a:effectRef idx="0"/>
          <a:fontRef idx="minor"/>
        </p:style>
      </p:sp>
      <p:sp>
        <p:nvSpPr>
          <p:cNvPr id="444" name="Rectangle 332"/>
          <p:cNvSpPr/>
          <p:nvPr/>
        </p:nvSpPr>
        <p:spPr>
          <a:xfrm>
            <a:off x="-1986480" y="-289440"/>
            <a:ext cx="10308240" cy="2059200"/>
          </a:xfrm>
          <a:prstGeom prst="rect">
            <a:avLst/>
          </a:prstGeom>
          <a:noFill/>
          <a:ln w="0">
            <a:noFill/>
          </a:ln>
        </p:spPr>
        <p:style>
          <a:lnRef idx="0"/>
          <a:fillRef idx="0"/>
          <a:effectRef idx="0"/>
          <a:fontRef idx="minor"/>
        </p:style>
      </p:sp>
      <p:sp>
        <p:nvSpPr>
          <p:cNvPr id="445" name="TextBox 3"/>
          <p:cNvSpPr/>
          <p:nvPr/>
        </p:nvSpPr>
        <p:spPr>
          <a:xfrm>
            <a:off x="812520" y="885240"/>
            <a:ext cx="8098200" cy="5765760"/>
          </a:xfrm>
          <a:prstGeom prst="rect">
            <a:avLst/>
          </a:prstGeom>
          <a:noFill/>
          <a:ln w="0">
            <a:noFill/>
          </a:ln>
        </p:spPr>
        <p:style>
          <a:lnRef idx="0"/>
          <a:fillRef idx="0"/>
          <a:effectRef idx="0"/>
          <a:fontRef idx="minor"/>
        </p:style>
        <p:txBody>
          <a:bodyPr lIns="90000" rIns="90000" tIns="45000" bIns="45000">
            <a:spAutoFit/>
          </a:bodyPr>
          <a:p>
            <a:pPr>
              <a:lnSpc>
                <a:spcPct val="115000"/>
              </a:lnSpc>
            </a:pPr>
            <a:r>
              <a:rPr b="1" lang="en-US" sz="3600" spc="-1" strike="noStrike">
                <a:solidFill>
                  <a:srgbClr val="ffffff"/>
                </a:solidFill>
                <a:latin typeface="Trebuchet MS"/>
                <a:ea typeface="Microsoft YaHei"/>
              </a:rPr>
              <a:t>Legal systems which:</a:t>
            </a:r>
            <a:endParaRPr b="0" lang="en-GB" sz="3600" spc="-1" strike="noStrike">
              <a:latin typeface="Arial"/>
            </a:endParaRPr>
          </a:p>
          <a:p>
            <a:pPr marL="457200" indent="-456840">
              <a:lnSpc>
                <a:spcPct val="115000"/>
              </a:lnSpc>
              <a:buClr>
                <a:srgbClr val="ffffff"/>
              </a:buClr>
              <a:buFont typeface="Arial"/>
              <a:buChar char="•"/>
            </a:pPr>
            <a:r>
              <a:rPr b="1" lang="en-US" sz="3200" spc="-1" strike="noStrike">
                <a:solidFill>
                  <a:srgbClr val="ffffff"/>
                </a:solidFill>
                <a:latin typeface="Trebuchet MS"/>
                <a:ea typeface="Microsoft YaHei"/>
              </a:rPr>
              <a:t>Work towards our network of relations being ones which nurture and empower instead of which harm, limit or exploit;</a:t>
            </a:r>
            <a:endParaRPr b="0" lang="en-GB" sz="3200" spc="-1" strike="noStrike">
              <a:latin typeface="Arial"/>
            </a:endParaRPr>
          </a:p>
          <a:p>
            <a:pPr marL="457200" indent="-456840">
              <a:lnSpc>
                <a:spcPct val="115000"/>
              </a:lnSpc>
              <a:buClr>
                <a:srgbClr val="ffffff"/>
              </a:buClr>
              <a:buFont typeface="Arial"/>
              <a:buChar char="•"/>
            </a:pPr>
            <a:r>
              <a:rPr b="1" lang="en-US" sz="3200" spc="-1" strike="noStrike">
                <a:solidFill>
                  <a:srgbClr val="ffffff"/>
                </a:solidFill>
                <a:latin typeface="Trebuchet MS"/>
                <a:ea typeface="Microsoft YaHei"/>
              </a:rPr>
              <a:t>Help us live harmoniously with the rest of Nature; </a:t>
            </a:r>
            <a:r>
              <a:rPr b="1" lang="en-US" sz="3200" spc="-1" strike="noStrike">
                <a:solidFill>
                  <a:srgbClr val="ffffff"/>
                </a:solidFill>
                <a:latin typeface="Trebuchet MS"/>
                <a:ea typeface="Microsoft YaHei"/>
              </a:rPr>
              <a:t>	</a:t>
            </a:r>
            <a:endParaRPr b="0" lang="en-GB" sz="3200" spc="-1" strike="noStrike">
              <a:latin typeface="Arial"/>
            </a:endParaRPr>
          </a:p>
          <a:p>
            <a:pPr marL="457200" indent="-456840">
              <a:lnSpc>
                <a:spcPct val="115000"/>
              </a:lnSpc>
              <a:buClr>
                <a:srgbClr val="ffffff"/>
              </a:buClr>
              <a:buFont typeface="Arial"/>
              <a:buChar char="•"/>
            </a:pPr>
            <a:r>
              <a:rPr b="1" lang="en-US" sz="3200" spc="-1" strike="noStrike">
                <a:solidFill>
                  <a:srgbClr val="ffffff"/>
                </a:solidFill>
                <a:latin typeface="Trebuchet MS"/>
                <a:ea typeface="Microsoft YaHei"/>
              </a:rPr>
              <a:t>Foster more democratic distribution of power.</a:t>
            </a:r>
            <a:endParaRPr b="0" lang="en-GB" sz="3200" spc="-1" strike="noStrike">
              <a:latin typeface="Arial"/>
            </a:endParaRPr>
          </a:p>
          <a:p>
            <a:pPr>
              <a:lnSpc>
                <a:spcPct val="115000"/>
              </a:lnSpc>
            </a:pPr>
            <a:endParaRPr b="0" lang="en-GB" sz="3200" spc="-1" strike="noStrike">
              <a:latin typeface="Arial"/>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46" name="Rectangle 13_9"/>
          <p:cNvSpPr/>
          <p:nvPr/>
        </p:nvSpPr>
        <p:spPr>
          <a:xfrm>
            <a:off x="0" y="0"/>
            <a:ext cx="12189960" cy="6855840"/>
          </a:xfrm>
          <a:prstGeom prst="rect">
            <a:avLst/>
          </a:prstGeom>
          <a:solidFill>
            <a:srgbClr val="ffffff"/>
          </a:solidFill>
          <a:ln w="25560">
            <a:noFill/>
          </a:ln>
        </p:spPr>
        <p:style>
          <a:lnRef idx="0"/>
          <a:fillRef idx="0"/>
          <a:effectRef idx="0"/>
          <a:fontRef idx="minor"/>
        </p:style>
      </p:sp>
      <p:sp>
        <p:nvSpPr>
          <p:cNvPr id="447" name="Isosceles Triangle 15_9"/>
          <p:cNvSpPr/>
          <p:nvPr/>
        </p:nvSpPr>
        <p:spPr>
          <a:xfrm>
            <a:off x="0" y="4013280"/>
            <a:ext cx="446400" cy="2842560"/>
          </a:xfrm>
          <a:prstGeom prst="triangle">
            <a:avLst>
              <a:gd name="adj" fmla="val 0"/>
            </a:avLst>
          </a:prstGeom>
          <a:solidFill>
            <a:srgbClr val="90c226"/>
          </a:solidFill>
          <a:ln w="9360">
            <a:noFill/>
          </a:ln>
          <a:effectLst>
            <a:outerShdw blurRad="38160" dir="5400000" dist="25560">
              <a:srgbClr val="000000">
                <a:alpha val="35000"/>
              </a:srgbClr>
            </a:outerShdw>
          </a:effectLst>
        </p:spPr>
        <p:style>
          <a:lnRef idx="0"/>
          <a:fillRef idx="0"/>
          <a:effectRef idx="0"/>
          <a:fontRef idx="minor"/>
        </p:style>
      </p:sp>
      <p:sp>
        <p:nvSpPr>
          <p:cNvPr id="448" name="Straight Connector 17_9"/>
          <p:cNvSpPr/>
          <p:nvPr/>
        </p:nvSpPr>
        <p:spPr>
          <a:xfrm>
            <a:off x="4656600" y="1442520"/>
            <a:ext cx="0" cy="3936960"/>
          </a:xfrm>
          <a:prstGeom prst="line">
            <a:avLst/>
          </a:prstGeom>
          <a:ln cap="rnd" w="9360">
            <a:solidFill>
              <a:srgbClr val="e6b91e"/>
            </a:solidFill>
            <a:round/>
          </a:ln>
        </p:spPr>
        <p:style>
          <a:lnRef idx="0"/>
          <a:fillRef idx="0"/>
          <a:effectRef idx="0"/>
          <a:fontRef idx="minor"/>
        </p:style>
      </p:sp>
      <p:sp>
        <p:nvSpPr>
          <p:cNvPr id="449" name="Content Placeholder 7_9"/>
          <p:cNvSpPr/>
          <p:nvPr/>
        </p:nvSpPr>
        <p:spPr>
          <a:xfrm>
            <a:off x="4978800" y="1109160"/>
            <a:ext cx="6338880" cy="4601880"/>
          </a:xfrm>
          <a:prstGeom prst="rect">
            <a:avLst/>
          </a:prstGeom>
          <a:noFill/>
          <a:ln w="0">
            <a:noFill/>
          </a:ln>
        </p:spPr>
        <p:style>
          <a:lnRef idx="0"/>
          <a:fillRef idx="0"/>
          <a:effectRef idx="0"/>
          <a:fontRef idx="minor"/>
        </p:style>
        <p:txBody>
          <a:bodyPr lIns="90000" rIns="90000" tIns="45000" bIns="45000" anchor="ctr">
            <a:normAutofit/>
          </a:bodyPr>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Background starting point</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Founding conceptions: the relational world</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Law – Relational</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Rejecting existing conceptual paradigms</a:t>
            </a:r>
            <a:endParaRPr b="0" lang="en-GB" sz="1800" spc="-1" strike="noStrike">
              <a:latin typeface="Arial"/>
            </a:endParaRPr>
          </a:p>
          <a:p>
            <a:pPr lvl="1" marL="743040" indent="-283680">
              <a:lnSpc>
                <a:spcPct val="100000"/>
              </a:lnSpc>
              <a:spcBef>
                <a:spcPts val="1001"/>
              </a:spcBef>
              <a:buClr>
                <a:srgbClr val="90c226"/>
              </a:buClr>
              <a:buSzPct val="80000"/>
              <a:buFont typeface="Wingdings 3" charset="2"/>
              <a:buChar char=""/>
            </a:pPr>
            <a:r>
              <a:rPr b="0" lang="en-US" sz="1600" spc="-1" strike="noStrike">
                <a:solidFill>
                  <a:srgbClr val="999999"/>
                </a:solidFill>
                <a:latin typeface="Trebuchet MS"/>
                <a:ea typeface="DejaVu Sans"/>
              </a:rPr>
              <a:t>Individualism</a:t>
            </a:r>
            <a:endParaRPr b="0" lang="en-GB" sz="1600" spc="-1" strike="noStrike">
              <a:latin typeface="Arial"/>
            </a:endParaRPr>
          </a:p>
          <a:p>
            <a:pPr lvl="1" marL="743040" indent="-283680">
              <a:lnSpc>
                <a:spcPct val="100000"/>
              </a:lnSpc>
              <a:spcBef>
                <a:spcPts val="1001"/>
              </a:spcBef>
              <a:buClr>
                <a:srgbClr val="90c226"/>
              </a:buClr>
              <a:buSzPct val="80000"/>
              <a:buFont typeface="Wingdings 3" charset="2"/>
              <a:buChar char=""/>
            </a:pPr>
            <a:r>
              <a:rPr b="0" lang="en-US" sz="1600" spc="-1" strike="noStrike">
                <a:solidFill>
                  <a:srgbClr val="999999"/>
                </a:solidFill>
                <a:latin typeface="Trebuchet MS"/>
                <a:ea typeface="DejaVu Sans"/>
              </a:rPr>
              <a:t>Humans and the rest of nature</a:t>
            </a:r>
            <a:endParaRPr b="0" lang="en-GB" sz="1600" spc="-1" strike="noStrike">
              <a:latin typeface="Arial"/>
            </a:endParaRPr>
          </a:p>
          <a:p>
            <a:pPr lvl="1" marL="743040" indent="-283680">
              <a:lnSpc>
                <a:spcPct val="100000"/>
              </a:lnSpc>
              <a:spcBef>
                <a:spcPts val="1001"/>
              </a:spcBef>
              <a:buClr>
                <a:srgbClr val="90c226"/>
              </a:buClr>
              <a:buSzPct val="80000"/>
              <a:buFont typeface="Wingdings 3" charset="2"/>
              <a:buChar char=""/>
            </a:pPr>
            <a:r>
              <a:rPr b="0" lang="en-US" sz="1600" spc="-1" strike="noStrike">
                <a:solidFill>
                  <a:srgbClr val="999999"/>
                </a:solidFill>
                <a:latin typeface="Trebuchet MS"/>
                <a:ea typeface="DejaVu Sans"/>
              </a:rPr>
              <a:t>The dualism</a:t>
            </a:r>
            <a:endParaRPr b="0" lang="en-GB" sz="16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Formal and normative</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What would that look like?</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1" lang="en-US" sz="1800" spc="-1" strike="noStrike">
                <a:solidFill>
                  <a:srgbClr val="000000"/>
                </a:solidFill>
                <a:latin typeface="Trebuchet MS"/>
                <a:ea typeface="DejaVu Sans"/>
              </a:rPr>
              <a:t>Values</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Law and political change</a:t>
            </a:r>
            <a:r>
              <a:rPr b="0" lang="en-US" sz="1800" spc="-1" strike="noStrike">
                <a:solidFill>
                  <a:srgbClr val="404040"/>
                </a:solidFill>
                <a:latin typeface="Trebuchet MS"/>
                <a:ea typeface="DejaVu Sans"/>
              </a:rPr>
              <a:t> </a:t>
            </a:r>
            <a:endParaRPr b="0" lang="en-GB" sz="1800" spc="-1" strike="noStrike">
              <a:latin typeface="Arial"/>
            </a:endParaRPr>
          </a:p>
          <a:p>
            <a:pPr>
              <a:lnSpc>
                <a:spcPct val="100000"/>
              </a:lnSpc>
              <a:spcBef>
                <a:spcPts val="1001"/>
              </a:spcBef>
            </a:pPr>
            <a:endParaRPr b="0" lang="en-GB" sz="1800" spc="-1" strike="noStrike">
              <a:latin typeface="Arial"/>
            </a:endParaRPr>
          </a:p>
        </p:txBody>
      </p:sp>
      <p:sp>
        <p:nvSpPr>
          <p:cNvPr id="450" name="Isosceles Triangle 19_9"/>
          <p:cNvSpPr/>
          <p:nvPr/>
        </p:nvSpPr>
        <p:spPr>
          <a:xfrm flipH="1" rot="10800000">
            <a:off x="11361960" y="2160"/>
            <a:ext cx="840600" cy="4614120"/>
          </a:xfrm>
          <a:prstGeom prst="triangle">
            <a:avLst>
              <a:gd name="adj" fmla="val 100000"/>
            </a:avLst>
          </a:prstGeom>
          <a:solidFill>
            <a:srgbClr val="54a021"/>
          </a:solidFill>
          <a:ln w="9360">
            <a:noFill/>
          </a:ln>
          <a:effectLst>
            <a:outerShdw blurRad="38160" dir="5400000" dist="25560">
              <a:srgbClr val="000000">
                <a:alpha val="35000"/>
              </a:srgbClr>
            </a:outerShdw>
          </a:effectLst>
        </p:spPr>
        <p:style>
          <a:lnRef idx="0"/>
          <a:fillRef idx="0"/>
          <a:effectRef idx="0"/>
          <a:fontRef idx="minor"/>
        </p:style>
      </p:sp>
      <p:sp>
        <p:nvSpPr>
          <p:cNvPr id="451" name="Date Placeholder 3_9"/>
          <p:cNvSpPr/>
          <p:nvPr/>
        </p:nvSpPr>
        <p:spPr>
          <a:xfrm>
            <a:off x="4997160" y="6490800"/>
            <a:ext cx="2741040" cy="362880"/>
          </a:xfrm>
          <a:prstGeom prst="rect">
            <a:avLst/>
          </a:prstGeom>
          <a:noFill/>
          <a:ln w="0">
            <a:noFill/>
          </a:ln>
        </p:spPr>
        <p:style>
          <a:lnRef idx="0"/>
          <a:fillRef idx="0"/>
          <a:effectRef idx="0"/>
          <a:fontRef idx="minor"/>
        </p:style>
        <p:txBody>
          <a:bodyPr lIns="90000" rIns="90000" tIns="45000" bIns="45000">
            <a:noAutofit/>
          </a:bodyPr>
          <a:p>
            <a:pPr>
              <a:lnSpc>
                <a:spcPct val="100000"/>
              </a:lnSpc>
            </a:pPr>
            <a:fld id="{7DCDFF4B-FB22-4202-9DF9-3BFC46370631}" type="datetime">
              <a:rPr b="0" lang="en-GB" sz="1200" spc="-1" strike="noStrike">
                <a:solidFill>
                  <a:srgbClr val="99cc00"/>
                </a:solidFill>
                <a:latin typeface="Trebuchet MS"/>
                <a:ea typeface="DejaVu Sans"/>
              </a:rPr>
              <a:t>31/07/21</a:t>
            </a:fld>
            <a:endParaRPr b="0" lang="en-GB" sz="1200" spc="-1" strike="noStrike">
              <a:latin typeface="Arial"/>
            </a:endParaRPr>
          </a:p>
        </p:txBody>
      </p:sp>
      <p:sp>
        <p:nvSpPr>
          <p:cNvPr id="452" name="Footer Placeholder 4_9"/>
          <p:cNvSpPr/>
          <p:nvPr/>
        </p:nvSpPr>
        <p:spPr>
          <a:xfrm>
            <a:off x="4296240" y="6216480"/>
            <a:ext cx="3096720" cy="362880"/>
          </a:xfrm>
          <a:prstGeom prst="rect">
            <a:avLst/>
          </a:prstGeom>
          <a:noFill/>
          <a:ln w="0">
            <a:noFill/>
          </a:ln>
        </p:spPr>
        <p:style>
          <a:lnRef idx="0"/>
          <a:fillRef idx="0"/>
          <a:effectRef idx="0"/>
          <a:fontRef idx="minor"/>
        </p:style>
        <p:txBody>
          <a:bodyPr lIns="90000" rIns="90000" tIns="45000" bIns="45000">
            <a:noAutofit/>
          </a:bodyPr>
          <a:p>
            <a:pPr>
              <a:lnSpc>
                <a:spcPct val="100000"/>
              </a:lnSpc>
            </a:pPr>
            <a:r>
              <a:rPr b="1" lang="en-GB" sz="1400" spc="-1" strike="noStrike">
                <a:solidFill>
                  <a:srgbClr val="99cc00"/>
                </a:solidFill>
                <a:latin typeface="Trebuchet MS"/>
                <a:ea typeface="DejaVu Sans"/>
              </a:rPr>
              <a:t>Alex May – Interconnected Law</a:t>
            </a:r>
            <a:endParaRPr b="0" lang="en-GB" sz="1400" spc="-1" strike="noStrike">
              <a:latin typeface="Arial"/>
            </a:endParaRPr>
          </a:p>
        </p:txBody>
      </p:sp>
      <p:sp>
        <p:nvSpPr>
          <p:cNvPr id="453" name="Title 3_28"/>
          <p:cNvSpPr/>
          <p:nvPr/>
        </p:nvSpPr>
        <p:spPr>
          <a:xfrm>
            <a:off x="324000" y="1179000"/>
            <a:ext cx="4318200" cy="4461840"/>
          </a:xfrm>
          <a:prstGeom prst="rect">
            <a:avLst/>
          </a:prstGeom>
          <a:noFill/>
          <a:ln w="0">
            <a:noFill/>
          </a:ln>
        </p:spPr>
        <p:style>
          <a:lnRef idx="0"/>
          <a:fillRef idx="0"/>
          <a:effectRef idx="0"/>
          <a:fontRef idx="minor"/>
        </p:style>
        <p:txBody>
          <a:bodyPr lIns="90000" rIns="90000" tIns="45000" bIns="45000" anchor="ctr">
            <a:normAutofit/>
          </a:bodyPr>
          <a:p>
            <a:pPr>
              <a:lnSpc>
                <a:spcPct val="100000"/>
              </a:lnSpc>
              <a:spcAft>
                <a:spcPts val="601"/>
              </a:spcAft>
            </a:pPr>
            <a:r>
              <a:rPr b="1" lang="en-US" sz="4400" spc="-1" strike="noStrike">
                <a:solidFill>
                  <a:srgbClr val="90c226"/>
                </a:solidFill>
                <a:latin typeface="Trebuchet MS"/>
                <a:ea typeface="DejaVu Sans"/>
              </a:rPr>
              <a:t>Interconnected Law in </a:t>
            </a:r>
            <a:br/>
            <a:r>
              <a:rPr b="1" lang="en-US" sz="4400" spc="-1" strike="noStrike">
                <a:solidFill>
                  <a:srgbClr val="90c226"/>
                </a:solidFill>
                <a:latin typeface="Trebuchet MS"/>
                <a:ea typeface="DejaVu Sans"/>
              </a:rPr>
              <a:t>Summary</a:t>
            </a:r>
            <a:endParaRPr b="0" lang="en-GB" sz="44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90c226"/>
        </a:solidFill>
      </p:bgPr>
    </p:bg>
    <p:spTree>
      <p:nvGrpSpPr>
        <p:cNvPr id="1" name=""/>
        <p:cNvGrpSpPr/>
        <p:nvPr/>
      </p:nvGrpSpPr>
      <p:grpSpPr>
        <a:xfrm>
          <a:off x="0" y="0"/>
          <a:ext cx="0" cy="0"/>
          <a:chOff x="0" y="0"/>
          <a:chExt cx="0" cy="0"/>
        </a:xfrm>
      </p:grpSpPr>
      <p:sp>
        <p:nvSpPr>
          <p:cNvPr id="256" name="Rectangle 7_0"/>
          <p:cNvSpPr/>
          <p:nvPr/>
        </p:nvSpPr>
        <p:spPr>
          <a:xfrm>
            <a:off x="-3240" y="0"/>
            <a:ext cx="12189960" cy="6855840"/>
          </a:xfrm>
          <a:prstGeom prst="rect">
            <a:avLst/>
          </a:prstGeom>
          <a:solidFill>
            <a:srgbClr val="90c226"/>
          </a:solidFill>
          <a:ln w="25560">
            <a:noFill/>
          </a:ln>
        </p:spPr>
        <p:style>
          <a:lnRef idx="0"/>
          <a:fillRef idx="0"/>
          <a:effectRef idx="0"/>
          <a:fontRef idx="minor"/>
        </p:style>
      </p:sp>
      <p:grpSp>
        <p:nvGrpSpPr>
          <p:cNvPr id="257" name="Group 9_0"/>
          <p:cNvGrpSpPr/>
          <p:nvPr/>
        </p:nvGrpSpPr>
        <p:grpSpPr>
          <a:xfrm>
            <a:off x="2160" y="-8640"/>
            <a:ext cx="12187800" cy="6866640"/>
            <a:chOff x="2160" y="-8640"/>
            <a:chExt cx="12187800" cy="6866640"/>
          </a:xfrm>
        </p:grpSpPr>
        <p:sp>
          <p:nvSpPr>
            <p:cNvPr id="258" name="Straight Connector 10_0"/>
            <p:cNvSpPr/>
            <p:nvPr/>
          </p:nvSpPr>
          <p:spPr>
            <a:xfrm flipH="1">
              <a:off x="7425000" y="3681360"/>
              <a:ext cx="4763520" cy="3176640"/>
            </a:xfrm>
            <a:prstGeom prst="line">
              <a:avLst/>
            </a:prstGeom>
            <a:ln cap="rnd" w="9360">
              <a:solidFill>
                <a:srgbClr val="ffffff">
                  <a:alpha val="80000"/>
                </a:srgbClr>
              </a:solidFill>
              <a:round/>
            </a:ln>
          </p:spPr>
          <p:style>
            <a:lnRef idx="0"/>
            <a:fillRef idx="0"/>
            <a:effectRef idx="0"/>
            <a:fontRef idx="minor"/>
          </p:style>
        </p:sp>
        <p:sp>
          <p:nvSpPr>
            <p:cNvPr id="259" name="Rectangle 23_1"/>
            <p:cNvSpPr/>
            <p:nvPr/>
          </p:nvSpPr>
          <p:spPr>
            <a:xfrm>
              <a:off x="9181440" y="-8640"/>
              <a:ext cx="3005280" cy="6864480"/>
            </a:xfrm>
            <a:custGeom>
              <a:avLst/>
              <a:gdLst/>
              <a:ahLst/>
              <a:rect l="l" t="t" r="r" b="b"/>
              <a:pathLst>
                <a:path w="3007349" h="6866467">
                  <a:moveTo>
                    <a:pt x="2045532" y="0"/>
                  </a:moveTo>
                  <a:lnTo>
                    <a:pt x="3007349" y="0"/>
                  </a:lnTo>
                  <a:lnTo>
                    <a:pt x="3007349" y="6866467"/>
                  </a:lnTo>
                  <a:lnTo>
                    <a:pt x="0" y="6866467"/>
                  </a:lnTo>
                  <a:lnTo>
                    <a:pt x="2045532" y="0"/>
                  </a:lnTo>
                  <a:close/>
                </a:path>
              </a:pathLst>
            </a:custGeom>
            <a:solidFill>
              <a:srgbClr val="90c226">
                <a:alpha val="30000"/>
              </a:srgbClr>
            </a:solidFill>
            <a:ln w="9360">
              <a:noFill/>
            </a:ln>
            <a:effectLst>
              <a:outerShdw blurRad="38160" dir="5400000" dist="25560">
                <a:srgbClr val="000000">
                  <a:alpha val="35000"/>
                </a:srgbClr>
              </a:outerShdw>
            </a:effectLst>
          </p:spPr>
          <p:style>
            <a:lnRef idx="0"/>
            <a:fillRef idx="0"/>
            <a:effectRef idx="0"/>
            <a:fontRef idx="minor"/>
          </p:style>
        </p:sp>
        <p:sp>
          <p:nvSpPr>
            <p:cNvPr id="260" name="Rectangle 25_1"/>
            <p:cNvSpPr/>
            <p:nvPr/>
          </p:nvSpPr>
          <p:spPr>
            <a:xfrm>
              <a:off x="9603360" y="-8640"/>
              <a:ext cx="2586240" cy="6864480"/>
            </a:xfrm>
            <a:custGeom>
              <a:avLst/>
              <a:gdLst/>
              <a:ahLst/>
              <a:rect l="l" t="t" r="r" b="b"/>
              <a:pathLst>
                <a:path w="2573311" h="6866467">
                  <a:moveTo>
                    <a:pt x="0" y="0"/>
                  </a:moveTo>
                  <a:lnTo>
                    <a:pt x="2573311" y="0"/>
                  </a:lnTo>
                  <a:lnTo>
                    <a:pt x="2573311" y="6866467"/>
                  </a:lnTo>
                  <a:lnTo>
                    <a:pt x="1202336" y="6866467"/>
                  </a:lnTo>
                  <a:lnTo>
                    <a:pt x="0" y="0"/>
                  </a:lnTo>
                  <a:close/>
                </a:path>
              </a:pathLst>
            </a:custGeom>
            <a:solidFill>
              <a:srgbClr val="90c226">
                <a:alpha val="20000"/>
              </a:srgbClr>
            </a:solidFill>
            <a:ln w="9360">
              <a:noFill/>
            </a:ln>
            <a:effectLst>
              <a:outerShdw blurRad="38160" dir="5400000" dist="25560">
                <a:srgbClr val="000000">
                  <a:alpha val="35000"/>
                </a:srgbClr>
              </a:outerShdw>
            </a:effectLst>
          </p:spPr>
          <p:style>
            <a:lnRef idx="0"/>
            <a:fillRef idx="0"/>
            <a:effectRef idx="0"/>
            <a:fontRef idx="minor"/>
          </p:style>
        </p:sp>
        <p:sp>
          <p:nvSpPr>
            <p:cNvPr id="261" name="Isosceles Triangle 13_0"/>
            <p:cNvSpPr/>
            <p:nvPr/>
          </p:nvSpPr>
          <p:spPr>
            <a:xfrm>
              <a:off x="8932320" y="3048120"/>
              <a:ext cx="3257640" cy="3807720"/>
            </a:xfrm>
            <a:prstGeom prst="triangle">
              <a:avLst>
                <a:gd name="adj" fmla="val 100000"/>
              </a:avLst>
            </a:prstGeom>
            <a:solidFill>
              <a:srgbClr val="54a021">
                <a:alpha val="72000"/>
              </a:srgbClr>
            </a:solidFill>
            <a:ln w="9360">
              <a:noFill/>
            </a:ln>
            <a:effectLst>
              <a:outerShdw blurRad="38160" dir="5400000" dist="25560">
                <a:srgbClr val="000000">
                  <a:alpha val="35000"/>
                </a:srgbClr>
              </a:outerShdw>
            </a:effectLst>
          </p:spPr>
          <p:style>
            <a:lnRef idx="0"/>
            <a:fillRef idx="0"/>
            <a:effectRef idx="0"/>
            <a:fontRef idx="minor"/>
          </p:style>
        </p:sp>
        <p:sp>
          <p:nvSpPr>
            <p:cNvPr id="262" name="Rectangle 27_1"/>
            <p:cNvSpPr/>
            <p:nvPr/>
          </p:nvSpPr>
          <p:spPr>
            <a:xfrm>
              <a:off x="9334440" y="-8640"/>
              <a:ext cx="2852280" cy="6864480"/>
            </a:xfrm>
            <a:custGeom>
              <a:avLst/>
              <a:gdLst/>
              <a:ahLst/>
              <a:rect l="l" t="t" r="r" b="b"/>
              <a:pathLst>
                <a:path w="2858013" h="6866467">
                  <a:moveTo>
                    <a:pt x="0" y="0"/>
                  </a:moveTo>
                  <a:lnTo>
                    <a:pt x="2858013" y="0"/>
                  </a:lnTo>
                  <a:lnTo>
                    <a:pt x="2858013" y="6866467"/>
                  </a:lnTo>
                  <a:lnTo>
                    <a:pt x="2473942" y="6866467"/>
                  </a:lnTo>
                  <a:lnTo>
                    <a:pt x="0" y="0"/>
                  </a:lnTo>
                  <a:close/>
                </a:path>
              </a:pathLst>
            </a:custGeom>
            <a:solidFill>
              <a:srgbClr val="3f7819">
                <a:alpha val="70000"/>
              </a:srgbClr>
            </a:solidFill>
            <a:ln w="9360">
              <a:noFill/>
            </a:ln>
            <a:effectLst>
              <a:outerShdw blurRad="38160" dir="5400000" dist="25560">
                <a:srgbClr val="000000">
                  <a:alpha val="35000"/>
                </a:srgbClr>
              </a:outerShdw>
            </a:effectLst>
          </p:spPr>
          <p:style>
            <a:lnRef idx="0"/>
            <a:fillRef idx="0"/>
            <a:effectRef idx="0"/>
            <a:fontRef idx="minor"/>
          </p:style>
        </p:sp>
        <p:sp>
          <p:nvSpPr>
            <p:cNvPr id="263" name="Straight Connector 15_0"/>
            <p:cNvSpPr/>
            <p:nvPr/>
          </p:nvSpPr>
          <p:spPr>
            <a:xfrm>
              <a:off x="9645840" y="0"/>
              <a:ext cx="1218960" cy="6858000"/>
            </a:xfrm>
            <a:prstGeom prst="line">
              <a:avLst/>
            </a:prstGeom>
            <a:ln cap="rnd" w="9360">
              <a:solidFill>
                <a:srgbClr val="ffffff"/>
              </a:solidFill>
              <a:round/>
            </a:ln>
          </p:spPr>
          <p:style>
            <a:lnRef idx="0"/>
            <a:fillRef idx="0"/>
            <a:effectRef idx="0"/>
            <a:fontRef idx="minor"/>
          </p:style>
        </p:sp>
        <p:sp>
          <p:nvSpPr>
            <p:cNvPr id="264" name="Rectangle 29_1"/>
            <p:cNvSpPr/>
            <p:nvPr/>
          </p:nvSpPr>
          <p:spPr>
            <a:xfrm>
              <a:off x="10938960" y="-8640"/>
              <a:ext cx="1247760" cy="6864480"/>
            </a:xfrm>
            <a:custGeom>
              <a:avLst/>
              <a:gdLst/>
              <a:ahLst/>
              <a:rect l="l" t="t" r="r" b="b"/>
              <a:pathLst>
                <a:path w="1249825" h="6858000">
                  <a:moveTo>
                    <a:pt x="0" y="0"/>
                  </a:moveTo>
                  <a:lnTo>
                    <a:pt x="1249825" y="0"/>
                  </a:lnTo>
                  <a:lnTo>
                    <a:pt x="1249825" y="6858000"/>
                  </a:lnTo>
                  <a:lnTo>
                    <a:pt x="1109382" y="6858000"/>
                  </a:lnTo>
                  <a:lnTo>
                    <a:pt x="0" y="0"/>
                  </a:lnTo>
                  <a:close/>
                </a:path>
              </a:pathLst>
            </a:custGeom>
            <a:solidFill>
              <a:srgbClr val="90c226">
                <a:alpha val="65000"/>
              </a:srgbClr>
            </a:solidFill>
            <a:ln w="9360">
              <a:noFill/>
            </a:ln>
            <a:effectLst>
              <a:outerShdw blurRad="38160" dir="5400000" dist="25560">
                <a:srgbClr val="000000">
                  <a:alpha val="35000"/>
                </a:srgbClr>
              </a:outerShdw>
            </a:effectLst>
          </p:spPr>
          <p:style>
            <a:lnRef idx="0"/>
            <a:fillRef idx="0"/>
            <a:effectRef idx="0"/>
            <a:fontRef idx="minor"/>
          </p:style>
        </p:sp>
        <p:sp>
          <p:nvSpPr>
            <p:cNvPr id="265" name="Isosceles Triangle 17_0"/>
            <p:cNvSpPr/>
            <p:nvPr/>
          </p:nvSpPr>
          <p:spPr>
            <a:xfrm>
              <a:off x="10371600" y="3589920"/>
              <a:ext cx="1815120" cy="3265920"/>
            </a:xfrm>
            <a:prstGeom prst="triangle">
              <a:avLst>
                <a:gd name="adj" fmla="val 100000"/>
              </a:avLst>
            </a:prstGeom>
            <a:solidFill>
              <a:srgbClr val="90c226">
                <a:alpha val="80000"/>
              </a:srgbClr>
            </a:solidFill>
            <a:ln w="9360">
              <a:noFill/>
            </a:ln>
            <a:effectLst>
              <a:outerShdw blurRad="38160" dir="5400000" dist="25560">
                <a:srgbClr val="000000">
                  <a:alpha val="35000"/>
                </a:srgbClr>
              </a:outerShdw>
            </a:effectLst>
          </p:spPr>
          <p:style>
            <a:lnRef idx="0"/>
            <a:fillRef idx="0"/>
            <a:effectRef idx="0"/>
            <a:fontRef idx="minor"/>
          </p:style>
        </p:sp>
        <p:sp>
          <p:nvSpPr>
            <p:cNvPr id="266" name="Isosceles Triangle 18_0"/>
            <p:cNvSpPr/>
            <p:nvPr/>
          </p:nvSpPr>
          <p:spPr>
            <a:xfrm rot="10800000">
              <a:off x="2160" y="2160"/>
              <a:ext cx="840600" cy="5663880"/>
            </a:xfrm>
            <a:prstGeom prst="triangle">
              <a:avLst>
                <a:gd name="adj" fmla="val 100000"/>
              </a:avLst>
            </a:prstGeom>
            <a:solidFill>
              <a:srgbClr val="90c226">
                <a:alpha val="85000"/>
              </a:srgbClr>
            </a:solidFill>
            <a:ln w="9360">
              <a:noFill/>
            </a:ln>
            <a:effectLst>
              <a:outerShdw blurRad="38160" dir="5400000" dist="25560">
                <a:srgbClr val="000000">
                  <a:alpha val="35000"/>
                </a:srgbClr>
              </a:outerShdw>
            </a:effectLst>
          </p:spPr>
          <p:style>
            <a:lnRef idx="0"/>
            <a:fillRef idx="0"/>
            <a:effectRef idx="0"/>
            <a:fontRef idx="minor"/>
          </p:style>
        </p:sp>
      </p:grpSp>
      <p:sp>
        <p:nvSpPr>
          <p:cNvPr id="267" name="Content Placeholder 7_6"/>
          <p:cNvSpPr/>
          <p:nvPr/>
        </p:nvSpPr>
        <p:spPr>
          <a:xfrm>
            <a:off x="1091880" y="1828440"/>
            <a:ext cx="7744320" cy="3921840"/>
          </a:xfrm>
          <a:prstGeom prst="rect">
            <a:avLst/>
          </a:prstGeom>
          <a:noFill/>
          <a:ln w="0">
            <a:noFill/>
          </a:ln>
        </p:spPr>
        <p:style>
          <a:lnRef idx="0"/>
          <a:fillRef idx="0"/>
          <a:effectRef idx="0"/>
          <a:fontRef idx="minor"/>
        </p:style>
        <p:txBody>
          <a:bodyPr lIns="90000" rIns="90000" tIns="45000" bIns="45000">
            <a:noAutofit/>
          </a:bodyPr>
          <a:p>
            <a:pPr>
              <a:lnSpc>
                <a:spcPct val="100000"/>
              </a:lnSpc>
            </a:pPr>
            <a:r>
              <a:rPr b="1" lang="en-GB" sz="2800" spc="-1" strike="noStrike">
                <a:solidFill>
                  <a:srgbClr val="ffffff"/>
                </a:solidFill>
                <a:latin typeface="Trebuchet MS"/>
                <a:ea typeface="DejaVu Sans"/>
              </a:rPr>
              <a:t>1405: </a:t>
            </a:r>
            <a:r>
              <a:rPr b="1" lang="en-GB" sz="2800" spc="-1" strike="noStrike">
                <a:solidFill>
                  <a:srgbClr val="ffffff"/>
                </a:solidFill>
                <a:latin typeface="Trebuchet MS"/>
                <a:ea typeface="DejaVu Sans"/>
              </a:rPr>
              <a:t>	</a:t>
            </a:r>
            <a:r>
              <a:rPr b="1" lang="en-GB" sz="2800" spc="-1" strike="noStrike">
                <a:solidFill>
                  <a:srgbClr val="ffffff"/>
                </a:solidFill>
                <a:latin typeface="Trebuchet MS"/>
                <a:ea typeface="DejaVu Sans"/>
              </a:rPr>
              <a:t>	</a:t>
            </a:r>
            <a:r>
              <a:rPr b="0" lang="en-GB" sz="2800" spc="-1" strike="noStrike">
                <a:solidFill>
                  <a:srgbClr val="ffffff"/>
                </a:solidFill>
                <a:latin typeface="Trebuchet MS"/>
                <a:ea typeface="DejaVu Sans"/>
              </a:rPr>
              <a:t>Introduction (FLI)</a:t>
            </a:r>
            <a:endParaRPr b="0" lang="en-GB" sz="2800" spc="-1" strike="noStrike">
              <a:latin typeface="Arial"/>
            </a:endParaRPr>
          </a:p>
          <a:p>
            <a:pPr>
              <a:lnSpc>
                <a:spcPct val="100000"/>
              </a:lnSpc>
            </a:pPr>
            <a:r>
              <a:rPr b="1" lang="en-GB" sz="2800" spc="-1" strike="noStrike">
                <a:solidFill>
                  <a:srgbClr val="ffffff"/>
                </a:solidFill>
                <a:latin typeface="Trebuchet MS"/>
                <a:ea typeface="DejaVu Sans"/>
              </a:rPr>
              <a:t>1410:</a:t>
            </a:r>
            <a:r>
              <a:rPr b="1" lang="en-GB" sz="2800" spc="-1" strike="noStrike">
                <a:solidFill>
                  <a:srgbClr val="ffffff"/>
                </a:solidFill>
                <a:latin typeface="Trebuchet MS"/>
                <a:ea typeface="DejaVu Sans"/>
              </a:rPr>
              <a:t>	</a:t>
            </a:r>
            <a:r>
              <a:rPr b="1" lang="en-GB" sz="2800" spc="-1" strike="noStrike">
                <a:solidFill>
                  <a:srgbClr val="ffffff"/>
                </a:solidFill>
                <a:latin typeface="Trebuchet MS"/>
                <a:ea typeface="DejaVu Sans"/>
              </a:rPr>
              <a:t>	</a:t>
            </a:r>
            <a:r>
              <a:rPr b="0" lang="en-GB" sz="2800" spc="-1" strike="noStrike">
                <a:solidFill>
                  <a:srgbClr val="ffffff"/>
                </a:solidFill>
                <a:latin typeface="Trebuchet MS"/>
                <a:ea typeface="DejaVu Sans"/>
              </a:rPr>
              <a:t>Presentation begins</a:t>
            </a:r>
            <a:endParaRPr b="0" lang="en-GB" sz="2800" spc="-1" strike="noStrike">
              <a:latin typeface="Arial"/>
            </a:endParaRPr>
          </a:p>
          <a:p>
            <a:pPr>
              <a:lnSpc>
                <a:spcPct val="100000"/>
              </a:lnSpc>
            </a:pPr>
            <a:r>
              <a:rPr b="1" lang="en-GB" sz="2800" spc="-1" strike="noStrike">
                <a:solidFill>
                  <a:srgbClr val="ffffff"/>
                </a:solidFill>
                <a:latin typeface="Trebuchet MS"/>
                <a:ea typeface="DejaVu Sans"/>
              </a:rPr>
              <a:t>1500ish: </a:t>
            </a:r>
            <a:r>
              <a:rPr b="1" lang="en-GB" sz="2800" spc="-1" strike="noStrike">
                <a:solidFill>
                  <a:srgbClr val="ffffff"/>
                </a:solidFill>
                <a:latin typeface="Trebuchet MS"/>
                <a:ea typeface="DejaVu Sans"/>
              </a:rPr>
              <a:t>	</a:t>
            </a:r>
            <a:r>
              <a:rPr b="1" lang="en-GB" sz="2800" spc="-1" strike="noStrike">
                <a:solidFill>
                  <a:srgbClr val="ffffff"/>
                </a:solidFill>
                <a:latin typeface="Trebuchet MS"/>
                <a:ea typeface="DejaVu Sans"/>
              </a:rPr>
              <a:t>	</a:t>
            </a:r>
            <a:r>
              <a:rPr b="0" lang="en-GB" sz="2800" spc="-1" strike="noStrike">
                <a:solidFill>
                  <a:srgbClr val="ffffff"/>
                </a:solidFill>
                <a:latin typeface="Trebuchet MS"/>
                <a:ea typeface="DejaVu Sans"/>
              </a:rPr>
              <a:t>5 minute break</a:t>
            </a:r>
            <a:endParaRPr b="0" lang="en-GB" sz="2800" spc="-1" strike="noStrike">
              <a:latin typeface="Arial"/>
            </a:endParaRPr>
          </a:p>
          <a:p>
            <a:pPr>
              <a:lnSpc>
                <a:spcPct val="100000"/>
              </a:lnSpc>
            </a:pPr>
            <a:r>
              <a:rPr b="1" lang="en-GB" sz="2800" spc="-1" strike="noStrike">
                <a:solidFill>
                  <a:srgbClr val="ffffff"/>
                </a:solidFill>
                <a:latin typeface="Trebuchet MS"/>
                <a:ea typeface="DejaVu Sans"/>
              </a:rPr>
              <a:t>1545ish: </a:t>
            </a:r>
            <a:r>
              <a:rPr b="1" lang="en-GB" sz="2800" spc="-1" strike="noStrike">
                <a:solidFill>
                  <a:srgbClr val="ffffff"/>
                </a:solidFill>
                <a:latin typeface="Trebuchet MS"/>
                <a:ea typeface="DejaVu Sans"/>
              </a:rPr>
              <a:t>	</a:t>
            </a:r>
            <a:r>
              <a:rPr b="1" lang="en-GB" sz="2800" spc="-1" strike="noStrike">
                <a:solidFill>
                  <a:srgbClr val="ffffff"/>
                </a:solidFill>
                <a:latin typeface="Trebuchet MS"/>
                <a:ea typeface="DejaVu Sans"/>
              </a:rPr>
              <a:t>	</a:t>
            </a:r>
            <a:r>
              <a:rPr b="0" lang="en-GB" sz="2800" spc="-1" strike="noStrike">
                <a:solidFill>
                  <a:srgbClr val="ffffff"/>
                </a:solidFill>
                <a:latin typeface="Trebuchet MS"/>
                <a:ea typeface="DejaVu Sans"/>
              </a:rPr>
              <a:t>Presentation ends</a:t>
            </a:r>
            <a:endParaRPr b="0" lang="en-GB" sz="2800" spc="-1" strike="noStrike">
              <a:latin typeface="Arial"/>
            </a:endParaRPr>
          </a:p>
          <a:p>
            <a:pPr>
              <a:lnSpc>
                <a:spcPct val="100000"/>
              </a:lnSpc>
            </a:pPr>
            <a:r>
              <a:rPr b="1" lang="en-GB" sz="2800" spc="-1" strike="noStrike">
                <a:solidFill>
                  <a:srgbClr val="ffffff"/>
                </a:solidFill>
                <a:latin typeface="Trebuchet MS"/>
                <a:ea typeface="DejaVu Sans"/>
              </a:rPr>
              <a:t>1545: </a:t>
            </a:r>
            <a:r>
              <a:rPr b="1" lang="en-GB" sz="2800" spc="-1" strike="noStrike">
                <a:solidFill>
                  <a:srgbClr val="ffffff"/>
                </a:solidFill>
                <a:latin typeface="Trebuchet MS"/>
                <a:ea typeface="DejaVu Sans"/>
              </a:rPr>
              <a:t>	</a:t>
            </a:r>
            <a:r>
              <a:rPr b="1" lang="en-GB" sz="2800" spc="-1" strike="noStrike">
                <a:solidFill>
                  <a:srgbClr val="ffffff"/>
                </a:solidFill>
                <a:latin typeface="Trebuchet MS"/>
                <a:ea typeface="DejaVu Sans"/>
              </a:rPr>
              <a:t>	</a:t>
            </a:r>
            <a:r>
              <a:rPr b="0" lang="en-GB" sz="2800" spc="-1" strike="noStrike">
                <a:solidFill>
                  <a:srgbClr val="ffffff"/>
                </a:solidFill>
                <a:latin typeface="Trebuchet MS"/>
                <a:ea typeface="DejaVu Sans"/>
              </a:rPr>
              <a:t>Transitional Lounge</a:t>
            </a:r>
            <a:endParaRPr b="0" lang="en-GB" sz="2800" spc="-1" strike="noStrike">
              <a:latin typeface="Arial"/>
            </a:endParaRPr>
          </a:p>
          <a:p>
            <a:pPr>
              <a:lnSpc>
                <a:spcPct val="100000"/>
              </a:lnSpc>
            </a:pPr>
            <a:r>
              <a:rPr b="1" lang="en-GB" sz="2800" spc="-1" strike="noStrike">
                <a:solidFill>
                  <a:srgbClr val="ffffff"/>
                </a:solidFill>
                <a:latin typeface="Trebuchet MS"/>
                <a:ea typeface="DejaVu Sans"/>
              </a:rPr>
              <a:t>1600: </a:t>
            </a:r>
            <a:r>
              <a:rPr b="1" lang="en-GB" sz="2800" spc="-1" strike="noStrike">
                <a:solidFill>
                  <a:srgbClr val="ffffff"/>
                </a:solidFill>
                <a:latin typeface="Trebuchet MS"/>
                <a:ea typeface="DejaVu Sans"/>
              </a:rPr>
              <a:t>	</a:t>
            </a:r>
            <a:r>
              <a:rPr b="1" lang="en-GB" sz="2800" spc="-1" strike="noStrike">
                <a:solidFill>
                  <a:srgbClr val="ffffff"/>
                </a:solidFill>
                <a:latin typeface="Trebuchet MS"/>
                <a:ea typeface="DejaVu Sans"/>
              </a:rPr>
              <a:t>	</a:t>
            </a:r>
            <a:r>
              <a:rPr b="0" lang="en-GB" sz="2800" spc="-1" strike="noStrike">
                <a:solidFill>
                  <a:srgbClr val="ffffff"/>
                </a:solidFill>
                <a:latin typeface="Trebuchet MS"/>
                <a:ea typeface="DejaVu Sans"/>
              </a:rPr>
              <a:t>Small group discussions </a:t>
            </a:r>
            <a:endParaRPr b="0" lang="en-GB" sz="2800" spc="-1" strike="noStrike">
              <a:latin typeface="Arial"/>
            </a:endParaRPr>
          </a:p>
          <a:p>
            <a:pPr>
              <a:lnSpc>
                <a:spcPct val="100000"/>
              </a:lnSpc>
            </a:pPr>
            <a:r>
              <a:rPr b="1" lang="en-GB" sz="2800" spc="-1" strike="noStrike">
                <a:solidFill>
                  <a:srgbClr val="ffffff"/>
                </a:solidFill>
                <a:latin typeface="Trebuchet MS"/>
                <a:ea typeface="DejaVu Sans"/>
              </a:rPr>
              <a:t>1622: </a:t>
            </a:r>
            <a:r>
              <a:rPr b="1" lang="en-GB" sz="2800" spc="-1" strike="noStrike">
                <a:solidFill>
                  <a:srgbClr val="ffffff"/>
                </a:solidFill>
                <a:latin typeface="Trebuchet MS"/>
                <a:ea typeface="DejaVu Sans"/>
              </a:rPr>
              <a:t>	</a:t>
            </a:r>
            <a:r>
              <a:rPr b="1" lang="en-GB" sz="2800" spc="-1" strike="noStrike">
                <a:solidFill>
                  <a:srgbClr val="ffffff"/>
                </a:solidFill>
                <a:latin typeface="Trebuchet MS"/>
                <a:ea typeface="DejaVu Sans"/>
              </a:rPr>
              <a:t>	</a:t>
            </a:r>
            <a:r>
              <a:rPr b="0" lang="en-GB" sz="2800" spc="-1" strike="noStrike">
                <a:solidFill>
                  <a:srgbClr val="ffffff"/>
                </a:solidFill>
                <a:latin typeface="Trebuchet MS"/>
                <a:ea typeface="DejaVu Sans"/>
              </a:rPr>
              <a:t>Back together for feedback </a:t>
            </a:r>
            <a:r>
              <a:rPr b="0" lang="en-GB" sz="2800" spc="-1" strike="noStrike">
                <a:solidFill>
                  <a:srgbClr val="ffffff"/>
                </a:solidFill>
                <a:latin typeface="Trebuchet MS"/>
                <a:ea typeface="DejaVu Sans"/>
              </a:rPr>
              <a:t>	</a:t>
            </a:r>
            <a:r>
              <a:rPr b="0" lang="en-GB" sz="2800" spc="-1" strike="noStrike">
                <a:solidFill>
                  <a:srgbClr val="ffffff"/>
                </a:solidFill>
                <a:latin typeface="Trebuchet MS"/>
                <a:ea typeface="DejaVu Sans"/>
              </a:rPr>
              <a:t>	</a:t>
            </a:r>
            <a:r>
              <a:rPr b="0" lang="en-GB" sz="2800" spc="-1" strike="noStrike">
                <a:solidFill>
                  <a:srgbClr val="ffffff"/>
                </a:solidFill>
                <a:latin typeface="Trebuchet MS"/>
                <a:ea typeface="DejaVu Sans"/>
              </a:rPr>
              <a:t>	</a:t>
            </a:r>
            <a:r>
              <a:rPr b="0" lang="en-GB" sz="2800" spc="-1" strike="noStrike">
                <a:solidFill>
                  <a:srgbClr val="ffffff"/>
                </a:solidFill>
                <a:latin typeface="Trebuchet MS"/>
                <a:ea typeface="DejaVu Sans"/>
              </a:rPr>
              <a:t>	</a:t>
            </a:r>
            <a:r>
              <a:rPr b="0" lang="en-GB" sz="2800" spc="-1" strike="noStrike">
                <a:solidFill>
                  <a:srgbClr val="ffffff"/>
                </a:solidFill>
                <a:latin typeface="Trebuchet MS"/>
                <a:ea typeface="DejaVu Sans"/>
              </a:rPr>
              <a:t>and discussion</a:t>
            </a:r>
            <a:endParaRPr b="0" lang="en-GB" sz="2800" spc="-1" strike="noStrike">
              <a:latin typeface="Arial"/>
            </a:endParaRPr>
          </a:p>
          <a:p>
            <a:pPr>
              <a:lnSpc>
                <a:spcPct val="100000"/>
              </a:lnSpc>
            </a:pPr>
            <a:r>
              <a:rPr b="1" lang="en-GB" sz="2800" spc="-1" strike="noStrike">
                <a:solidFill>
                  <a:srgbClr val="ffffff"/>
                </a:solidFill>
                <a:latin typeface="Trebuchet MS"/>
                <a:ea typeface="DejaVu Sans"/>
              </a:rPr>
              <a:t>1655: </a:t>
            </a:r>
            <a:r>
              <a:rPr b="1" lang="en-GB" sz="2800" spc="-1" strike="noStrike">
                <a:solidFill>
                  <a:srgbClr val="ffffff"/>
                </a:solidFill>
                <a:latin typeface="Trebuchet MS"/>
                <a:ea typeface="DejaVu Sans"/>
              </a:rPr>
              <a:t>	</a:t>
            </a:r>
            <a:r>
              <a:rPr b="1" lang="en-GB" sz="2800" spc="-1" strike="noStrike">
                <a:solidFill>
                  <a:srgbClr val="ffffff"/>
                </a:solidFill>
                <a:latin typeface="Trebuchet MS"/>
                <a:ea typeface="DejaVu Sans"/>
              </a:rPr>
              <a:t>	</a:t>
            </a:r>
            <a:r>
              <a:rPr b="0" lang="en-GB" sz="2800" spc="-1" strike="noStrike">
                <a:solidFill>
                  <a:srgbClr val="ffffff"/>
                </a:solidFill>
                <a:latin typeface="Trebuchet MS"/>
                <a:ea typeface="DejaVu Sans"/>
              </a:rPr>
              <a:t>Wrap-Up (FLI)</a:t>
            </a:r>
            <a:endParaRPr b="0" lang="en-GB" sz="2800" spc="-1" strike="noStrike">
              <a:latin typeface="Arial"/>
            </a:endParaRPr>
          </a:p>
        </p:txBody>
      </p:sp>
      <p:sp>
        <p:nvSpPr>
          <p:cNvPr id="268" name="Rectangle 199"/>
          <p:cNvSpPr/>
          <p:nvPr/>
        </p:nvSpPr>
        <p:spPr>
          <a:xfrm>
            <a:off x="916920" y="756000"/>
            <a:ext cx="4138200" cy="1078200"/>
          </a:xfrm>
          <a:prstGeom prst="rect">
            <a:avLst/>
          </a:prstGeom>
          <a:noFill/>
          <a:ln w="0">
            <a:noFill/>
          </a:ln>
        </p:spPr>
        <p:style>
          <a:lnRef idx="0"/>
          <a:fillRef idx="0"/>
          <a:effectRef idx="0"/>
          <a:fontRef idx="minor"/>
        </p:style>
        <p:txBody>
          <a:bodyPr lIns="90000" rIns="90000" tIns="45000" bIns="45000">
            <a:noAutofit/>
          </a:bodyPr>
          <a:p>
            <a:pPr algn="ctr">
              <a:lnSpc>
                <a:spcPct val="100000"/>
              </a:lnSpc>
            </a:pPr>
            <a:r>
              <a:rPr b="1" lang="en-US" sz="6600" spc="-1" strike="noStrike">
                <a:solidFill>
                  <a:srgbClr val="ffffff"/>
                </a:solidFill>
                <a:latin typeface="Trebuchet MS"/>
                <a:ea typeface="DejaVu Sans"/>
              </a:rPr>
              <a:t>Agenda 1</a:t>
            </a:r>
            <a:endParaRPr b="0" lang="en-GB" sz="6600" spc="-1" strike="noStrike">
              <a:latin typeface="Arial"/>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90c226"/>
        </a:solidFill>
      </p:bgPr>
    </p:bg>
    <p:spTree>
      <p:nvGrpSpPr>
        <p:cNvPr id="1" name=""/>
        <p:cNvGrpSpPr/>
        <p:nvPr/>
      </p:nvGrpSpPr>
      <p:grpSpPr>
        <a:xfrm>
          <a:off x="0" y="0"/>
          <a:ext cx="0" cy="0"/>
          <a:chOff x="0" y="0"/>
          <a:chExt cx="0" cy="0"/>
        </a:xfrm>
      </p:grpSpPr>
      <p:sp>
        <p:nvSpPr>
          <p:cNvPr id="454" name="Rectangle 7_6"/>
          <p:cNvSpPr/>
          <p:nvPr/>
        </p:nvSpPr>
        <p:spPr>
          <a:xfrm>
            <a:off x="-3240" y="0"/>
            <a:ext cx="12189960" cy="6855840"/>
          </a:xfrm>
          <a:prstGeom prst="rect">
            <a:avLst/>
          </a:prstGeom>
          <a:solidFill>
            <a:srgbClr val="90c226"/>
          </a:solidFill>
          <a:ln w="25560">
            <a:noFill/>
          </a:ln>
        </p:spPr>
        <p:style>
          <a:lnRef idx="0"/>
          <a:fillRef idx="0"/>
          <a:effectRef idx="0"/>
          <a:fontRef idx="minor"/>
        </p:style>
      </p:sp>
      <p:grpSp>
        <p:nvGrpSpPr>
          <p:cNvPr id="455" name="Group 9_6"/>
          <p:cNvGrpSpPr/>
          <p:nvPr/>
        </p:nvGrpSpPr>
        <p:grpSpPr>
          <a:xfrm>
            <a:off x="2160" y="-8640"/>
            <a:ext cx="12187800" cy="6866640"/>
            <a:chOff x="2160" y="-8640"/>
            <a:chExt cx="12187800" cy="6866640"/>
          </a:xfrm>
        </p:grpSpPr>
        <p:sp>
          <p:nvSpPr>
            <p:cNvPr id="456" name="Straight Connector 10_6"/>
            <p:cNvSpPr/>
            <p:nvPr/>
          </p:nvSpPr>
          <p:spPr>
            <a:xfrm flipH="1">
              <a:off x="7425000" y="3681360"/>
              <a:ext cx="4763520" cy="3176640"/>
            </a:xfrm>
            <a:prstGeom prst="line">
              <a:avLst/>
            </a:prstGeom>
            <a:ln cap="rnd" w="9360">
              <a:solidFill>
                <a:srgbClr val="ffffff">
                  <a:alpha val="80000"/>
                </a:srgbClr>
              </a:solidFill>
              <a:round/>
            </a:ln>
          </p:spPr>
          <p:style>
            <a:lnRef idx="0"/>
            <a:fillRef idx="0"/>
            <a:effectRef idx="0"/>
            <a:fontRef idx="minor"/>
          </p:style>
        </p:sp>
        <p:sp>
          <p:nvSpPr>
            <p:cNvPr id="457" name="Rectangle 23_6"/>
            <p:cNvSpPr/>
            <p:nvPr/>
          </p:nvSpPr>
          <p:spPr>
            <a:xfrm>
              <a:off x="9181440" y="-8640"/>
              <a:ext cx="3005280" cy="6864480"/>
            </a:xfrm>
            <a:custGeom>
              <a:avLst/>
              <a:gdLst/>
              <a:ahLst/>
              <a:rect l="l" t="t" r="r" b="b"/>
              <a:pathLst>
                <a:path w="3007349" h="6866467">
                  <a:moveTo>
                    <a:pt x="2045532" y="0"/>
                  </a:moveTo>
                  <a:lnTo>
                    <a:pt x="3007349" y="0"/>
                  </a:lnTo>
                  <a:lnTo>
                    <a:pt x="3007349" y="6866467"/>
                  </a:lnTo>
                  <a:lnTo>
                    <a:pt x="0" y="6866467"/>
                  </a:lnTo>
                  <a:lnTo>
                    <a:pt x="2045532" y="0"/>
                  </a:lnTo>
                  <a:close/>
                </a:path>
              </a:pathLst>
            </a:custGeom>
            <a:solidFill>
              <a:srgbClr val="90c226">
                <a:alpha val="30000"/>
              </a:srgbClr>
            </a:solidFill>
            <a:ln w="9360">
              <a:noFill/>
            </a:ln>
            <a:effectLst>
              <a:outerShdw blurRad="38160" dir="5400000" dist="25560">
                <a:srgbClr val="000000">
                  <a:alpha val="35000"/>
                </a:srgbClr>
              </a:outerShdw>
            </a:effectLst>
          </p:spPr>
          <p:style>
            <a:lnRef idx="0"/>
            <a:fillRef idx="0"/>
            <a:effectRef idx="0"/>
            <a:fontRef idx="minor"/>
          </p:style>
        </p:sp>
        <p:sp>
          <p:nvSpPr>
            <p:cNvPr id="458" name="Rectangle 25_6"/>
            <p:cNvSpPr/>
            <p:nvPr/>
          </p:nvSpPr>
          <p:spPr>
            <a:xfrm>
              <a:off x="9603360" y="-8640"/>
              <a:ext cx="2586240" cy="6864480"/>
            </a:xfrm>
            <a:custGeom>
              <a:avLst/>
              <a:gdLst/>
              <a:ahLst/>
              <a:rect l="l" t="t" r="r" b="b"/>
              <a:pathLst>
                <a:path w="2573311" h="6866467">
                  <a:moveTo>
                    <a:pt x="0" y="0"/>
                  </a:moveTo>
                  <a:lnTo>
                    <a:pt x="2573311" y="0"/>
                  </a:lnTo>
                  <a:lnTo>
                    <a:pt x="2573311" y="6866467"/>
                  </a:lnTo>
                  <a:lnTo>
                    <a:pt x="1202336" y="6866467"/>
                  </a:lnTo>
                  <a:lnTo>
                    <a:pt x="0" y="0"/>
                  </a:lnTo>
                  <a:close/>
                </a:path>
              </a:pathLst>
            </a:custGeom>
            <a:solidFill>
              <a:srgbClr val="90c226">
                <a:alpha val="20000"/>
              </a:srgbClr>
            </a:solidFill>
            <a:ln w="9360">
              <a:noFill/>
            </a:ln>
            <a:effectLst>
              <a:outerShdw blurRad="38160" dir="5400000" dist="25560">
                <a:srgbClr val="000000">
                  <a:alpha val="35000"/>
                </a:srgbClr>
              </a:outerShdw>
            </a:effectLst>
          </p:spPr>
          <p:style>
            <a:lnRef idx="0"/>
            <a:fillRef idx="0"/>
            <a:effectRef idx="0"/>
            <a:fontRef idx="minor"/>
          </p:style>
        </p:sp>
        <p:sp>
          <p:nvSpPr>
            <p:cNvPr id="459" name="Isosceles Triangle 13_6"/>
            <p:cNvSpPr/>
            <p:nvPr/>
          </p:nvSpPr>
          <p:spPr>
            <a:xfrm>
              <a:off x="8932320" y="3048120"/>
              <a:ext cx="3257640" cy="3807720"/>
            </a:xfrm>
            <a:prstGeom prst="triangle">
              <a:avLst>
                <a:gd name="adj" fmla="val 100000"/>
              </a:avLst>
            </a:prstGeom>
            <a:solidFill>
              <a:srgbClr val="54a021">
                <a:alpha val="72000"/>
              </a:srgbClr>
            </a:solidFill>
            <a:ln w="9360">
              <a:noFill/>
            </a:ln>
            <a:effectLst>
              <a:outerShdw blurRad="38160" dir="5400000" dist="25560">
                <a:srgbClr val="000000">
                  <a:alpha val="35000"/>
                </a:srgbClr>
              </a:outerShdw>
            </a:effectLst>
          </p:spPr>
          <p:style>
            <a:lnRef idx="0"/>
            <a:fillRef idx="0"/>
            <a:effectRef idx="0"/>
            <a:fontRef idx="minor"/>
          </p:style>
        </p:sp>
        <p:sp>
          <p:nvSpPr>
            <p:cNvPr id="460" name="Rectangle 27_6"/>
            <p:cNvSpPr/>
            <p:nvPr/>
          </p:nvSpPr>
          <p:spPr>
            <a:xfrm>
              <a:off x="9334440" y="-8640"/>
              <a:ext cx="2852280" cy="6864480"/>
            </a:xfrm>
            <a:custGeom>
              <a:avLst/>
              <a:gdLst/>
              <a:ahLst/>
              <a:rect l="l" t="t" r="r" b="b"/>
              <a:pathLst>
                <a:path w="2858013" h="6866467">
                  <a:moveTo>
                    <a:pt x="0" y="0"/>
                  </a:moveTo>
                  <a:lnTo>
                    <a:pt x="2858013" y="0"/>
                  </a:lnTo>
                  <a:lnTo>
                    <a:pt x="2858013" y="6866467"/>
                  </a:lnTo>
                  <a:lnTo>
                    <a:pt x="2473942" y="6866467"/>
                  </a:lnTo>
                  <a:lnTo>
                    <a:pt x="0" y="0"/>
                  </a:lnTo>
                  <a:close/>
                </a:path>
              </a:pathLst>
            </a:custGeom>
            <a:solidFill>
              <a:srgbClr val="3f7819">
                <a:alpha val="70000"/>
              </a:srgbClr>
            </a:solidFill>
            <a:ln w="9360">
              <a:noFill/>
            </a:ln>
            <a:effectLst>
              <a:outerShdw blurRad="38160" dir="5400000" dist="25560">
                <a:srgbClr val="000000">
                  <a:alpha val="35000"/>
                </a:srgbClr>
              </a:outerShdw>
            </a:effectLst>
          </p:spPr>
          <p:style>
            <a:lnRef idx="0"/>
            <a:fillRef idx="0"/>
            <a:effectRef idx="0"/>
            <a:fontRef idx="minor"/>
          </p:style>
        </p:sp>
        <p:sp>
          <p:nvSpPr>
            <p:cNvPr id="461" name="Straight Connector 15_6"/>
            <p:cNvSpPr/>
            <p:nvPr/>
          </p:nvSpPr>
          <p:spPr>
            <a:xfrm>
              <a:off x="9645840" y="0"/>
              <a:ext cx="1218960" cy="6858000"/>
            </a:xfrm>
            <a:prstGeom prst="line">
              <a:avLst/>
            </a:prstGeom>
            <a:ln cap="rnd" w="9360">
              <a:solidFill>
                <a:srgbClr val="ffffff"/>
              </a:solidFill>
              <a:round/>
            </a:ln>
          </p:spPr>
          <p:style>
            <a:lnRef idx="0"/>
            <a:fillRef idx="0"/>
            <a:effectRef idx="0"/>
            <a:fontRef idx="minor"/>
          </p:style>
        </p:sp>
        <p:sp>
          <p:nvSpPr>
            <p:cNvPr id="462" name="Rectangle 29_6"/>
            <p:cNvSpPr/>
            <p:nvPr/>
          </p:nvSpPr>
          <p:spPr>
            <a:xfrm>
              <a:off x="10938960" y="-8640"/>
              <a:ext cx="1247760" cy="6864480"/>
            </a:xfrm>
            <a:custGeom>
              <a:avLst/>
              <a:gdLst/>
              <a:ahLst/>
              <a:rect l="l" t="t" r="r" b="b"/>
              <a:pathLst>
                <a:path w="1249825" h="6858000">
                  <a:moveTo>
                    <a:pt x="0" y="0"/>
                  </a:moveTo>
                  <a:lnTo>
                    <a:pt x="1249825" y="0"/>
                  </a:lnTo>
                  <a:lnTo>
                    <a:pt x="1249825" y="6858000"/>
                  </a:lnTo>
                  <a:lnTo>
                    <a:pt x="1109382" y="6858000"/>
                  </a:lnTo>
                  <a:lnTo>
                    <a:pt x="0" y="0"/>
                  </a:lnTo>
                  <a:close/>
                </a:path>
              </a:pathLst>
            </a:custGeom>
            <a:solidFill>
              <a:srgbClr val="90c226">
                <a:alpha val="65000"/>
              </a:srgbClr>
            </a:solidFill>
            <a:ln w="9360">
              <a:noFill/>
            </a:ln>
            <a:effectLst>
              <a:outerShdw blurRad="38160" dir="5400000" dist="25560">
                <a:srgbClr val="000000">
                  <a:alpha val="35000"/>
                </a:srgbClr>
              </a:outerShdw>
            </a:effectLst>
          </p:spPr>
          <p:style>
            <a:lnRef idx="0"/>
            <a:fillRef idx="0"/>
            <a:effectRef idx="0"/>
            <a:fontRef idx="minor"/>
          </p:style>
        </p:sp>
        <p:sp>
          <p:nvSpPr>
            <p:cNvPr id="463" name="Isosceles Triangle 17_6"/>
            <p:cNvSpPr/>
            <p:nvPr/>
          </p:nvSpPr>
          <p:spPr>
            <a:xfrm>
              <a:off x="10371600" y="3589920"/>
              <a:ext cx="1815120" cy="3265920"/>
            </a:xfrm>
            <a:prstGeom prst="triangle">
              <a:avLst>
                <a:gd name="adj" fmla="val 100000"/>
              </a:avLst>
            </a:prstGeom>
            <a:solidFill>
              <a:srgbClr val="90c226">
                <a:alpha val="80000"/>
              </a:srgbClr>
            </a:solidFill>
            <a:ln w="9360">
              <a:noFill/>
            </a:ln>
            <a:effectLst>
              <a:outerShdw blurRad="38160" dir="5400000" dist="25560">
                <a:srgbClr val="000000">
                  <a:alpha val="35000"/>
                </a:srgbClr>
              </a:outerShdw>
            </a:effectLst>
          </p:spPr>
          <p:style>
            <a:lnRef idx="0"/>
            <a:fillRef idx="0"/>
            <a:effectRef idx="0"/>
            <a:fontRef idx="minor"/>
          </p:style>
        </p:sp>
        <p:sp>
          <p:nvSpPr>
            <p:cNvPr id="464" name="Isosceles Triangle 18_6"/>
            <p:cNvSpPr/>
            <p:nvPr/>
          </p:nvSpPr>
          <p:spPr>
            <a:xfrm rot="10800000">
              <a:off x="2160" y="2160"/>
              <a:ext cx="840600" cy="5663880"/>
            </a:xfrm>
            <a:prstGeom prst="triangle">
              <a:avLst>
                <a:gd name="adj" fmla="val 100000"/>
              </a:avLst>
            </a:prstGeom>
            <a:solidFill>
              <a:srgbClr val="90c226">
                <a:alpha val="85000"/>
              </a:srgbClr>
            </a:solidFill>
            <a:ln w="9360">
              <a:noFill/>
            </a:ln>
            <a:effectLst>
              <a:outerShdw blurRad="38160" dir="5400000" dist="25560">
                <a:srgbClr val="000000">
                  <a:alpha val="35000"/>
                </a:srgbClr>
              </a:outerShdw>
            </a:effectLst>
          </p:spPr>
          <p:style>
            <a:lnRef idx="0"/>
            <a:fillRef idx="0"/>
            <a:effectRef idx="0"/>
            <a:fontRef idx="minor"/>
          </p:style>
        </p:sp>
      </p:grpSp>
      <p:sp>
        <p:nvSpPr>
          <p:cNvPr id="465" name="Rectangle 394"/>
          <p:cNvSpPr/>
          <p:nvPr/>
        </p:nvSpPr>
        <p:spPr>
          <a:xfrm>
            <a:off x="394560" y="1681560"/>
            <a:ext cx="8098200" cy="2795760"/>
          </a:xfrm>
          <a:prstGeom prst="rect">
            <a:avLst/>
          </a:prstGeom>
          <a:noFill/>
          <a:ln w="0">
            <a:noFill/>
          </a:ln>
        </p:spPr>
        <p:style>
          <a:lnRef idx="0"/>
          <a:fillRef idx="0"/>
          <a:effectRef idx="0"/>
          <a:fontRef idx="minor"/>
        </p:style>
        <p:txBody>
          <a:bodyPr lIns="90000" rIns="90000" tIns="45000" bIns="45000">
            <a:noAutofit/>
          </a:bodyPr>
          <a:p>
            <a:pPr>
              <a:lnSpc>
                <a:spcPct val="115000"/>
              </a:lnSpc>
            </a:pPr>
            <a:r>
              <a:rPr b="1" lang="en-GB" sz="3200" spc="-1" strike="noStrike">
                <a:solidFill>
                  <a:srgbClr val="ffffff"/>
                </a:solidFill>
                <a:latin typeface="Trebuchet MS"/>
                <a:ea typeface="Microsoft YaHei"/>
              </a:rPr>
              <a:t>    • </a:t>
            </a:r>
            <a:r>
              <a:rPr b="1" lang="en-GB" sz="3200" spc="-1" strike="noStrike">
                <a:solidFill>
                  <a:srgbClr val="ffffff"/>
                </a:solidFill>
                <a:latin typeface="Trebuchet MS"/>
                <a:ea typeface="Microsoft YaHei"/>
              </a:rPr>
              <a:t>Equality</a:t>
            </a:r>
            <a:endParaRPr b="0" lang="en-GB" sz="3200" spc="-1" strike="noStrike">
              <a:latin typeface="Arial"/>
            </a:endParaRPr>
          </a:p>
          <a:p>
            <a:pPr>
              <a:lnSpc>
                <a:spcPct val="115000"/>
              </a:lnSpc>
            </a:pPr>
            <a:r>
              <a:rPr b="1" lang="en-GB" sz="3200" spc="-1" strike="noStrike">
                <a:solidFill>
                  <a:srgbClr val="ffffff"/>
                </a:solidFill>
                <a:latin typeface="Trebuchet MS"/>
                <a:ea typeface="Microsoft YaHei"/>
              </a:rPr>
              <a:t>    • </a:t>
            </a:r>
            <a:r>
              <a:rPr b="1" lang="en-GB" sz="3200" spc="-1" strike="noStrike">
                <a:solidFill>
                  <a:srgbClr val="ffffff"/>
                </a:solidFill>
                <a:latin typeface="Trebuchet MS"/>
                <a:ea typeface="Microsoft YaHei"/>
              </a:rPr>
              <a:t>Autonomy</a:t>
            </a:r>
            <a:endParaRPr b="0" lang="en-GB" sz="3200" spc="-1" strike="noStrike">
              <a:latin typeface="Arial"/>
            </a:endParaRPr>
          </a:p>
          <a:p>
            <a:pPr>
              <a:lnSpc>
                <a:spcPct val="115000"/>
              </a:lnSpc>
            </a:pPr>
            <a:r>
              <a:rPr b="1" lang="en-GB" sz="3200" spc="-1" strike="noStrike">
                <a:solidFill>
                  <a:srgbClr val="ffffff"/>
                </a:solidFill>
                <a:latin typeface="Trebuchet MS"/>
                <a:ea typeface="Microsoft YaHei"/>
              </a:rPr>
              <a:t>    • </a:t>
            </a:r>
            <a:r>
              <a:rPr b="1" lang="en-GB" sz="3200" spc="-1" strike="noStrike">
                <a:solidFill>
                  <a:srgbClr val="ffffff"/>
                </a:solidFill>
                <a:latin typeface="Trebuchet MS"/>
                <a:ea typeface="Microsoft YaHei"/>
              </a:rPr>
              <a:t>Collectivity</a:t>
            </a:r>
            <a:endParaRPr b="0" lang="en-GB" sz="3200" spc="-1" strike="noStrike">
              <a:latin typeface="Arial"/>
            </a:endParaRPr>
          </a:p>
          <a:p>
            <a:pPr>
              <a:lnSpc>
                <a:spcPct val="115000"/>
              </a:lnSpc>
            </a:pPr>
            <a:r>
              <a:rPr b="1" lang="en-GB" sz="3200" spc="-1" strike="noStrike">
                <a:solidFill>
                  <a:srgbClr val="ffffff"/>
                </a:solidFill>
                <a:latin typeface="Trebuchet MS"/>
                <a:ea typeface="Microsoft YaHei"/>
              </a:rPr>
              <a:t>    • </a:t>
            </a:r>
            <a:r>
              <a:rPr b="1" lang="en-GB" sz="3200" spc="-1" strike="noStrike">
                <a:solidFill>
                  <a:srgbClr val="ffffff"/>
                </a:solidFill>
                <a:latin typeface="Trebuchet MS"/>
                <a:ea typeface="Microsoft YaHei"/>
              </a:rPr>
              <a:t>Democracy</a:t>
            </a:r>
            <a:endParaRPr b="0" lang="en-GB" sz="3200" spc="-1" strike="noStrike">
              <a:latin typeface="Arial"/>
            </a:endParaRPr>
          </a:p>
          <a:p>
            <a:pPr>
              <a:lnSpc>
                <a:spcPct val="115000"/>
              </a:lnSpc>
            </a:pPr>
            <a:r>
              <a:rPr b="1" lang="en-GB" sz="3200" spc="-1" strike="noStrike">
                <a:solidFill>
                  <a:srgbClr val="ffffff"/>
                </a:solidFill>
                <a:latin typeface="Trebuchet MS"/>
                <a:ea typeface="Microsoft YaHei"/>
              </a:rPr>
              <a:t>    • </a:t>
            </a:r>
            <a:r>
              <a:rPr b="1" lang="en-GB" sz="3200" spc="-1" strike="noStrike">
                <a:solidFill>
                  <a:srgbClr val="ffffff"/>
                </a:solidFill>
                <a:latin typeface="Trebuchet MS"/>
                <a:ea typeface="Microsoft YaHei"/>
              </a:rPr>
              <a:t>Nature</a:t>
            </a:r>
            <a:endParaRPr b="0" lang="en-GB" sz="3200" spc="-1" strike="noStrike">
              <a:latin typeface="Arial"/>
            </a:endParaRPr>
          </a:p>
          <a:p>
            <a:pPr>
              <a:lnSpc>
                <a:spcPct val="115000"/>
              </a:lnSpc>
            </a:pPr>
            <a:r>
              <a:rPr b="1" lang="en-GB" sz="3200" spc="-1" strike="noStrike">
                <a:solidFill>
                  <a:srgbClr val="ffffff"/>
                </a:solidFill>
                <a:latin typeface="Trebuchet MS"/>
                <a:ea typeface="Microsoft YaHei"/>
              </a:rPr>
              <a:t>    • </a:t>
            </a:r>
            <a:r>
              <a:rPr b="1" lang="en-GB" sz="3200" spc="-1" strike="noStrike">
                <a:solidFill>
                  <a:srgbClr val="ffffff"/>
                </a:solidFill>
                <a:latin typeface="Trebuchet MS"/>
                <a:ea typeface="Microsoft YaHei"/>
              </a:rPr>
              <a:t>Earth Democracy</a:t>
            </a:r>
            <a:endParaRPr b="0" lang="en-GB" sz="3200" spc="-1" strike="noStrike">
              <a:latin typeface="Arial"/>
            </a:endParaRPr>
          </a:p>
        </p:txBody>
      </p:sp>
      <p:sp>
        <p:nvSpPr>
          <p:cNvPr id="466" name="Rectangle 395"/>
          <p:cNvSpPr/>
          <p:nvPr/>
        </p:nvSpPr>
        <p:spPr>
          <a:xfrm>
            <a:off x="754560" y="1063440"/>
            <a:ext cx="8658720" cy="2007000"/>
          </a:xfrm>
          <a:prstGeom prst="rect">
            <a:avLst/>
          </a:prstGeom>
          <a:noFill/>
          <a:ln w="0">
            <a:noFill/>
          </a:ln>
        </p:spPr>
        <p:style>
          <a:lnRef idx="0"/>
          <a:fillRef idx="0"/>
          <a:effectRef idx="0"/>
          <a:fontRef idx="minor"/>
        </p:style>
        <p:txBody>
          <a:bodyPr lIns="90000" rIns="90000" tIns="45000" bIns="45000">
            <a:noAutofit/>
          </a:bodyPr>
          <a:p>
            <a:pPr algn="ctr">
              <a:lnSpc>
                <a:spcPct val="100000"/>
              </a:lnSpc>
            </a:pPr>
            <a:r>
              <a:rPr b="1" lang="en-GB" sz="3600" spc="-1" strike="noStrike">
                <a:solidFill>
                  <a:srgbClr val="ffffff"/>
                </a:solidFill>
                <a:latin typeface="Trebuchet MS"/>
                <a:ea typeface="DejaVu Sans"/>
              </a:rPr>
              <a:t>Values Interconnected Law is based on</a:t>
            </a:r>
            <a:endParaRPr b="0" lang="en-GB" sz="3600" spc="-1" strike="noStrike">
              <a:latin typeface="Arial"/>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7" name="Rectangle 13_7"/>
          <p:cNvSpPr/>
          <p:nvPr/>
        </p:nvSpPr>
        <p:spPr>
          <a:xfrm>
            <a:off x="0" y="1080"/>
            <a:ext cx="12189960" cy="6855840"/>
          </a:xfrm>
          <a:prstGeom prst="rect">
            <a:avLst/>
          </a:prstGeom>
          <a:solidFill>
            <a:srgbClr val="ffffff"/>
          </a:solidFill>
          <a:ln w="25560">
            <a:noFill/>
          </a:ln>
        </p:spPr>
        <p:style>
          <a:lnRef idx="0"/>
          <a:fillRef idx="0"/>
          <a:effectRef idx="0"/>
          <a:fontRef idx="minor"/>
        </p:style>
      </p:sp>
      <p:sp>
        <p:nvSpPr>
          <p:cNvPr id="468" name="Isosceles Triangle 15_7"/>
          <p:cNvSpPr/>
          <p:nvPr/>
        </p:nvSpPr>
        <p:spPr>
          <a:xfrm>
            <a:off x="0" y="4013280"/>
            <a:ext cx="446400" cy="2842560"/>
          </a:xfrm>
          <a:prstGeom prst="triangle">
            <a:avLst>
              <a:gd name="adj" fmla="val 0"/>
            </a:avLst>
          </a:prstGeom>
          <a:solidFill>
            <a:srgbClr val="90c226"/>
          </a:solidFill>
          <a:ln w="9360">
            <a:noFill/>
          </a:ln>
          <a:effectLst>
            <a:outerShdw blurRad="38160" dir="5400000" dist="25560">
              <a:srgbClr val="000000">
                <a:alpha val="35000"/>
              </a:srgbClr>
            </a:outerShdw>
          </a:effectLst>
        </p:spPr>
        <p:style>
          <a:lnRef idx="0"/>
          <a:fillRef idx="0"/>
          <a:effectRef idx="0"/>
          <a:fontRef idx="minor"/>
        </p:style>
      </p:sp>
      <p:sp>
        <p:nvSpPr>
          <p:cNvPr id="469" name="Straight Connector 17_7"/>
          <p:cNvSpPr/>
          <p:nvPr/>
        </p:nvSpPr>
        <p:spPr>
          <a:xfrm>
            <a:off x="4656600" y="1442520"/>
            <a:ext cx="0" cy="3936960"/>
          </a:xfrm>
          <a:prstGeom prst="line">
            <a:avLst/>
          </a:prstGeom>
          <a:ln cap="rnd" w="9360">
            <a:solidFill>
              <a:srgbClr val="e6b91e"/>
            </a:solidFill>
            <a:round/>
          </a:ln>
        </p:spPr>
        <p:style>
          <a:lnRef idx="0"/>
          <a:fillRef idx="0"/>
          <a:effectRef idx="0"/>
          <a:fontRef idx="minor"/>
        </p:style>
      </p:sp>
      <p:sp>
        <p:nvSpPr>
          <p:cNvPr id="470" name="Content Placeholder 7_7"/>
          <p:cNvSpPr/>
          <p:nvPr/>
        </p:nvSpPr>
        <p:spPr>
          <a:xfrm>
            <a:off x="4978800" y="1109160"/>
            <a:ext cx="6338880" cy="4601880"/>
          </a:xfrm>
          <a:prstGeom prst="rect">
            <a:avLst/>
          </a:prstGeom>
          <a:noFill/>
          <a:ln w="0">
            <a:noFill/>
          </a:ln>
        </p:spPr>
        <p:style>
          <a:lnRef idx="0"/>
          <a:fillRef idx="0"/>
          <a:effectRef idx="0"/>
          <a:fontRef idx="minor"/>
        </p:style>
        <p:txBody>
          <a:bodyPr lIns="90000" rIns="90000" tIns="45000" bIns="45000" anchor="ctr">
            <a:normAutofit/>
          </a:bodyPr>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Background starting point</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Founding conceptions: the relational world</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Law – Relational</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Rejecting existing conceptual paradigms</a:t>
            </a:r>
            <a:endParaRPr b="0" lang="en-GB" sz="1800" spc="-1" strike="noStrike">
              <a:latin typeface="Arial"/>
            </a:endParaRPr>
          </a:p>
          <a:p>
            <a:pPr lvl="1" marL="743040" indent="-283680">
              <a:lnSpc>
                <a:spcPct val="100000"/>
              </a:lnSpc>
              <a:spcBef>
                <a:spcPts val="1001"/>
              </a:spcBef>
              <a:buClr>
                <a:srgbClr val="90c226"/>
              </a:buClr>
              <a:buSzPct val="80000"/>
              <a:buFont typeface="Wingdings 3" charset="2"/>
              <a:buChar char=""/>
            </a:pPr>
            <a:r>
              <a:rPr b="0" lang="en-US" sz="1600" spc="-1" strike="noStrike">
                <a:solidFill>
                  <a:srgbClr val="999999"/>
                </a:solidFill>
                <a:latin typeface="Trebuchet MS"/>
                <a:ea typeface="DejaVu Sans"/>
              </a:rPr>
              <a:t>Individualism</a:t>
            </a:r>
            <a:endParaRPr b="0" lang="en-GB" sz="1600" spc="-1" strike="noStrike">
              <a:latin typeface="Arial"/>
            </a:endParaRPr>
          </a:p>
          <a:p>
            <a:pPr lvl="1" marL="743040" indent="-283680">
              <a:lnSpc>
                <a:spcPct val="100000"/>
              </a:lnSpc>
              <a:spcBef>
                <a:spcPts val="1001"/>
              </a:spcBef>
              <a:buClr>
                <a:srgbClr val="90c226"/>
              </a:buClr>
              <a:buSzPct val="80000"/>
              <a:buFont typeface="Wingdings 3" charset="2"/>
              <a:buChar char=""/>
            </a:pPr>
            <a:r>
              <a:rPr b="0" lang="en-US" sz="1600" spc="-1" strike="noStrike">
                <a:solidFill>
                  <a:srgbClr val="999999"/>
                </a:solidFill>
                <a:latin typeface="Trebuchet MS"/>
                <a:ea typeface="DejaVu Sans"/>
              </a:rPr>
              <a:t>Humans and the rest of nature</a:t>
            </a:r>
            <a:endParaRPr b="0" lang="en-GB" sz="1600" spc="-1" strike="noStrike">
              <a:latin typeface="Arial"/>
            </a:endParaRPr>
          </a:p>
          <a:p>
            <a:pPr lvl="1" marL="743040" indent="-283680">
              <a:lnSpc>
                <a:spcPct val="100000"/>
              </a:lnSpc>
              <a:spcBef>
                <a:spcPts val="1001"/>
              </a:spcBef>
              <a:buClr>
                <a:srgbClr val="90c226"/>
              </a:buClr>
              <a:buSzPct val="80000"/>
              <a:buFont typeface="Wingdings 3" charset="2"/>
              <a:buChar char=""/>
            </a:pPr>
            <a:r>
              <a:rPr b="0" lang="en-US" sz="1600" spc="-1" strike="noStrike">
                <a:solidFill>
                  <a:srgbClr val="999999"/>
                </a:solidFill>
                <a:latin typeface="Trebuchet MS"/>
                <a:ea typeface="DejaVu Sans"/>
              </a:rPr>
              <a:t>The dualism</a:t>
            </a:r>
            <a:endParaRPr b="0" lang="en-GB" sz="16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Formal and normative</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What would that look like?</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Values</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1" lang="en-US" sz="1800" spc="-1" strike="noStrike">
                <a:solidFill>
                  <a:srgbClr val="000000"/>
                </a:solidFill>
                <a:latin typeface="Trebuchet MS"/>
                <a:ea typeface="DejaVu Sans"/>
              </a:rPr>
              <a:t>Law and political change </a:t>
            </a:r>
            <a:endParaRPr b="0" lang="en-GB" sz="1800" spc="-1" strike="noStrike">
              <a:latin typeface="Arial"/>
            </a:endParaRPr>
          </a:p>
          <a:p>
            <a:pPr>
              <a:lnSpc>
                <a:spcPct val="100000"/>
              </a:lnSpc>
              <a:spcBef>
                <a:spcPts val="1001"/>
              </a:spcBef>
            </a:pPr>
            <a:endParaRPr b="0" lang="en-GB" sz="1800" spc="-1" strike="noStrike">
              <a:latin typeface="Arial"/>
            </a:endParaRPr>
          </a:p>
        </p:txBody>
      </p:sp>
      <p:sp>
        <p:nvSpPr>
          <p:cNvPr id="471" name="Isosceles Triangle 19_7"/>
          <p:cNvSpPr/>
          <p:nvPr/>
        </p:nvSpPr>
        <p:spPr>
          <a:xfrm flipH="1" rot="10800000">
            <a:off x="11361960" y="2160"/>
            <a:ext cx="840600" cy="4614120"/>
          </a:xfrm>
          <a:prstGeom prst="triangle">
            <a:avLst>
              <a:gd name="adj" fmla="val 100000"/>
            </a:avLst>
          </a:prstGeom>
          <a:solidFill>
            <a:srgbClr val="54a021"/>
          </a:solidFill>
          <a:ln w="9360">
            <a:noFill/>
          </a:ln>
          <a:effectLst>
            <a:outerShdw blurRad="38160" dir="5400000" dist="25560">
              <a:srgbClr val="000000">
                <a:alpha val="35000"/>
              </a:srgbClr>
            </a:outerShdw>
          </a:effectLst>
        </p:spPr>
        <p:style>
          <a:lnRef idx="0"/>
          <a:fillRef idx="0"/>
          <a:effectRef idx="0"/>
          <a:fontRef idx="minor"/>
        </p:style>
      </p:sp>
      <p:sp>
        <p:nvSpPr>
          <p:cNvPr id="472" name="Date Placeholder 3_7"/>
          <p:cNvSpPr/>
          <p:nvPr/>
        </p:nvSpPr>
        <p:spPr>
          <a:xfrm>
            <a:off x="4997160" y="6490800"/>
            <a:ext cx="2741040" cy="362880"/>
          </a:xfrm>
          <a:prstGeom prst="rect">
            <a:avLst/>
          </a:prstGeom>
          <a:noFill/>
          <a:ln w="0">
            <a:noFill/>
          </a:ln>
        </p:spPr>
        <p:style>
          <a:lnRef idx="0"/>
          <a:fillRef idx="0"/>
          <a:effectRef idx="0"/>
          <a:fontRef idx="minor"/>
        </p:style>
        <p:txBody>
          <a:bodyPr lIns="90000" rIns="90000" tIns="45000" bIns="45000">
            <a:noAutofit/>
          </a:bodyPr>
          <a:p>
            <a:pPr>
              <a:lnSpc>
                <a:spcPct val="100000"/>
              </a:lnSpc>
            </a:pPr>
            <a:fld id="{5B085F49-9F3A-4E59-90F1-496533C7BF7A}" type="datetime">
              <a:rPr b="0" lang="en-GB" sz="1200" spc="-1" strike="noStrike">
                <a:solidFill>
                  <a:srgbClr val="99cc00"/>
                </a:solidFill>
                <a:latin typeface="Trebuchet MS"/>
                <a:ea typeface="DejaVu Sans"/>
              </a:rPr>
              <a:t>31/07/21</a:t>
            </a:fld>
            <a:endParaRPr b="0" lang="en-GB" sz="1200" spc="-1" strike="noStrike">
              <a:latin typeface="Arial"/>
            </a:endParaRPr>
          </a:p>
        </p:txBody>
      </p:sp>
      <p:sp>
        <p:nvSpPr>
          <p:cNvPr id="473" name="Footer Placeholder 4_7"/>
          <p:cNvSpPr/>
          <p:nvPr/>
        </p:nvSpPr>
        <p:spPr>
          <a:xfrm>
            <a:off x="4296240" y="6216480"/>
            <a:ext cx="3096720" cy="362880"/>
          </a:xfrm>
          <a:prstGeom prst="rect">
            <a:avLst/>
          </a:prstGeom>
          <a:noFill/>
          <a:ln w="0">
            <a:noFill/>
          </a:ln>
        </p:spPr>
        <p:style>
          <a:lnRef idx="0"/>
          <a:fillRef idx="0"/>
          <a:effectRef idx="0"/>
          <a:fontRef idx="minor"/>
        </p:style>
        <p:txBody>
          <a:bodyPr lIns="90000" rIns="90000" tIns="45000" bIns="45000">
            <a:noAutofit/>
          </a:bodyPr>
          <a:p>
            <a:pPr>
              <a:lnSpc>
                <a:spcPct val="100000"/>
              </a:lnSpc>
            </a:pPr>
            <a:r>
              <a:rPr b="1" lang="en-GB" sz="1400" spc="-1" strike="noStrike">
                <a:solidFill>
                  <a:srgbClr val="99cc00"/>
                </a:solidFill>
                <a:latin typeface="Trebuchet MS"/>
                <a:ea typeface="DejaVu Sans"/>
              </a:rPr>
              <a:t>Alex May – Interconnected Law</a:t>
            </a:r>
            <a:endParaRPr b="0" lang="en-GB" sz="1400" spc="-1" strike="noStrike">
              <a:latin typeface="Arial"/>
            </a:endParaRPr>
          </a:p>
        </p:txBody>
      </p:sp>
      <p:sp>
        <p:nvSpPr>
          <p:cNvPr id="474" name="Title 3_5"/>
          <p:cNvSpPr/>
          <p:nvPr/>
        </p:nvSpPr>
        <p:spPr>
          <a:xfrm>
            <a:off x="324000" y="1179000"/>
            <a:ext cx="4318200" cy="4461840"/>
          </a:xfrm>
          <a:prstGeom prst="rect">
            <a:avLst/>
          </a:prstGeom>
          <a:noFill/>
          <a:ln w="0">
            <a:noFill/>
          </a:ln>
        </p:spPr>
        <p:style>
          <a:lnRef idx="0"/>
          <a:fillRef idx="0"/>
          <a:effectRef idx="0"/>
          <a:fontRef idx="minor"/>
        </p:style>
        <p:txBody>
          <a:bodyPr lIns="90000" rIns="90000" tIns="45000" bIns="45000" anchor="ctr">
            <a:normAutofit/>
          </a:bodyPr>
          <a:p>
            <a:pPr>
              <a:lnSpc>
                <a:spcPct val="100000"/>
              </a:lnSpc>
              <a:spcAft>
                <a:spcPts val="601"/>
              </a:spcAft>
            </a:pPr>
            <a:r>
              <a:rPr b="1" lang="en-US" sz="4400" spc="-1" strike="noStrike">
                <a:solidFill>
                  <a:srgbClr val="90c226"/>
                </a:solidFill>
                <a:latin typeface="Trebuchet MS"/>
                <a:ea typeface="DejaVu Sans"/>
              </a:rPr>
              <a:t>Interconnected Law in </a:t>
            </a:r>
            <a:br/>
            <a:r>
              <a:rPr b="1" lang="en-US" sz="4400" spc="-1" strike="noStrike">
                <a:solidFill>
                  <a:srgbClr val="90c226"/>
                </a:solidFill>
                <a:latin typeface="Trebuchet MS"/>
                <a:ea typeface="DejaVu Sans"/>
              </a:rPr>
              <a:t>Summary</a:t>
            </a:r>
            <a:endParaRPr b="0" lang="en-GB" sz="4400" spc="-1" strike="noStrike">
              <a:latin typeface="Arial"/>
            </a:endParaRPr>
          </a:p>
        </p:txBody>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75" name="Isosceles Triangle 15_6"/>
          <p:cNvSpPr/>
          <p:nvPr/>
        </p:nvSpPr>
        <p:spPr>
          <a:xfrm>
            <a:off x="0" y="4013280"/>
            <a:ext cx="446400" cy="2842560"/>
          </a:xfrm>
          <a:prstGeom prst="triangle">
            <a:avLst>
              <a:gd name="adj" fmla="val 0"/>
            </a:avLst>
          </a:prstGeom>
          <a:solidFill>
            <a:srgbClr val="90c226"/>
          </a:solidFill>
          <a:ln w="9360">
            <a:noFill/>
          </a:ln>
          <a:effectLst>
            <a:outerShdw blurRad="38160" dir="5400000" dist="25560">
              <a:srgbClr val="000000">
                <a:alpha val="35000"/>
              </a:srgbClr>
            </a:outerShdw>
          </a:effectLst>
        </p:spPr>
        <p:style>
          <a:lnRef idx="0"/>
          <a:fillRef idx="0"/>
          <a:effectRef idx="0"/>
          <a:fontRef idx="minor"/>
        </p:style>
      </p:sp>
      <p:sp>
        <p:nvSpPr>
          <p:cNvPr id="476" name="Straight Connector 17_0"/>
          <p:cNvSpPr/>
          <p:nvPr/>
        </p:nvSpPr>
        <p:spPr>
          <a:xfrm>
            <a:off x="4656600" y="1442520"/>
            <a:ext cx="0" cy="3936960"/>
          </a:xfrm>
          <a:prstGeom prst="line">
            <a:avLst/>
          </a:prstGeom>
          <a:ln cap="rnd" w="9360">
            <a:solidFill>
              <a:srgbClr val="90c226"/>
            </a:solidFill>
            <a:round/>
          </a:ln>
        </p:spPr>
        <p:style>
          <a:lnRef idx="0"/>
          <a:fillRef idx="0"/>
          <a:effectRef idx="0"/>
          <a:fontRef idx="minor"/>
        </p:style>
      </p:sp>
      <p:sp>
        <p:nvSpPr>
          <p:cNvPr id="477" name="Isosceles Triangle 19_6"/>
          <p:cNvSpPr/>
          <p:nvPr/>
        </p:nvSpPr>
        <p:spPr>
          <a:xfrm flipH="1" rot="10800000">
            <a:off x="11361960" y="2160"/>
            <a:ext cx="840600" cy="4614120"/>
          </a:xfrm>
          <a:prstGeom prst="triangle">
            <a:avLst>
              <a:gd name="adj" fmla="val 100000"/>
            </a:avLst>
          </a:prstGeom>
          <a:solidFill>
            <a:srgbClr val="54a021"/>
          </a:solidFill>
          <a:ln w="9360">
            <a:noFill/>
          </a:ln>
          <a:effectLst>
            <a:outerShdw blurRad="38160" dir="5400000" dist="25560">
              <a:srgbClr val="000000">
                <a:alpha val="35000"/>
              </a:srgbClr>
            </a:outerShdw>
          </a:effectLst>
        </p:spPr>
        <p:style>
          <a:lnRef idx="0"/>
          <a:fillRef idx="0"/>
          <a:effectRef idx="0"/>
          <a:fontRef idx="minor"/>
        </p:style>
      </p:sp>
      <p:sp>
        <p:nvSpPr>
          <p:cNvPr id="478" name="Date Placeholder 3_6"/>
          <p:cNvSpPr/>
          <p:nvPr/>
        </p:nvSpPr>
        <p:spPr>
          <a:xfrm>
            <a:off x="4997160" y="6490800"/>
            <a:ext cx="2741040" cy="362880"/>
          </a:xfrm>
          <a:prstGeom prst="rect">
            <a:avLst/>
          </a:prstGeom>
          <a:noFill/>
          <a:ln w="0">
            <a:noFill/>
          </a:ln>
        </p:spPr>
        <p:style>
          <a:lnRef idx="0"/>
          <a:fillRef idx="0"/>
          <a:effectRef idx="0"/>
          <a:fontRef idx="minor"/>
        </p:style>
        <p:txBody>
          <a:bodyPr lIns="90000" rIns="90000" tIns="45000" bIns="45000">
            <a:noAutofit/>
          </a:bodyPr>
          <a:p>
            <a:pPr>
              <a:lnSpc>
                <a:spcPct val="100000"/>
              </a:lnSpc>
            </a:pPr>
            <a:fld id="{1CAD5312-3029-4CCB-B9FB-ECEC8A52FD6B}" type="datetime">
              <a:rPr b="0" lang="en-GB" sz="1200" spc="-1" strike="noStrike">
                <a:solidFill>
                  <a:srgbClr val="99cc00"/>
                </a:solidFill>
                <a:latin typeface="Trebuchet MS"/>
                <a:ea typeface="DejaVu Sans"/>
              </a:rPr>
              <a:t>31/07/21</a:t>
            </a:fld>
            <a:endParaRPr b="0" lang="en-GB" sz="1200" spc="-1" strike="noStrike">
              <a:latin typeface="Arial"/>
            </a:endParaRPr>
          </a:p>
        </p:txBody>
      </p:sp>
      <p:sp>
        <p:nvSpPr>
          <p:cNvPr id="479" name="Footer Placeholder 4_6"/>
          <p:cNvSpPr/>
          <p:nvPr/>
        </p:nvSpPr>
        <p:spPr>
          <a:xfrm>
            <a:off x="4296240" y="6216480"/>
            <a:ext cx="3096720" cy="362880"/>
          </a:xfrm>
          <a:prstGeom prst="rect">
            <a:avLst/>
          </a:prstGeom>
          <a:noFill/>
          <a:ln w="0">
            <a:noFill/>
          </a:ln>
        </p:spPr>
        <p:style>
          <a:lnRef idx="0"/>
          <a:fillRef idx="0"/>
          <a:effectRef idx="0"/>
          <a:fontRef idx="minor"/>
        </p:style>
        <p:txBody>
          <a:bodyPr lIns="90000" rIns="90000" tIns="45000" bIns="45000">
            <a:noAutofit/>
          </a:bodyPr>
          <a:p>
            <a:pPr>
              <a:lnSpc>
                <a:spcPct val="100000"/>
              </a:lnSpc>
            </a:pPr>
            <a:r>
              <a:rPr b="1" lang="en-GB" sz="1400" spc="-1" strike="noStrike">
                <a:solidFill>
                  <a:srgbClr val="99cc00"/>
                </a:solidFill>
                <a:latin typeface="Trebuchet MS"/>
                <a:ea typeface="DejaVu Sans"/>
              </a:rPr>
              <a:t>Alex May – Interconnected Law</a:t>
            </a:r>
            <a:endParaRPr b="0" lang="en-GB" sz="1400" spc="-1" strike="noStrike">
              <a:latin typeface="Arial"/>
            </a:endParaRPr>
          </a:p>
        </p:txBody>
      </p:sp>
      <p:sp>
        <p:nvSpPr>
          <p:cNvPr id="480" name="Title 3_30"/>
          <p:cNvSpPr/>
          <p:nvPr/>
        </p:nvSpPr>
        <p:spPr>
          <a:xfrm>
            <a:off x="324000" y="1179000"/>
            <a:ext cx="4318200" cy="4461840"/>
          </a:xfrm>
          <a:prstGeom prst="rect">
            <a:avLst/>
          </a:prstGeom>
          <a:noFill/>
          <a:ln w="0">
            <a:noFill/>
          </a:ln>
        </p:spPr>
        <p:style>
          <a:lnRef idx="0"/>
          <a:fillRef idx="0"/>
          <a:effectRef idx="0"/>
          <a:fontRef idx="minor"/>
        </p:style>
        <p:txBody>
          <a:bodyPr lIns="90000" rIns="90000" tIns="45000" bIns="45000" anchor="ctr">
            <a:normAutofit/>
          </a:bodyPr>
          <a:p>
            <a:pPr algn="ctr">
              <a:lnSpc>
                <a:spcPct val="100000"/>
              </a:lnSpc>
              <a:spcAft>
                <a:spcPts val="601"/>
              </a:spcAft>
            </a:pPr>
            <a:r>
              <a:rPr b="1" lang="en-US" sz="4400" spc="-1" strike="noStrike">
                <a:solidFill>
                  <a:srgbClr val="90c226"/>
                </a:solidFill>
                <a:latin typeface="Trebuchet MS"/>
                <a:ea typeface="DejaVu Sans"/>
              </a:rPr>
              <a:t>Systems View</a:t>
            </a:r>
            <a:endParaRPr b="0" lang="en-GB" sz="4400" spc="-1" strike="noStrike">
              <a:latin typeface="Arial"/>
            </a:endParaRPr>
          </a:p>
          <a:p>
            <a:pPr algn="ctr">
              <a:lnSpc>
                <a:spcPct val="100000"/>
              </a:lnSpc>
              <a:spcAft>
                <a:spcPts val="601"/>
              </a:spcAft>
            </a:pPr>
            <a:r>
              <a:rPr b="1" lang="en-US" sz="4400" spc="-1" strike="noStrike">
                <a:solidFill>
                  <a:srgbClr val="90c226"/>
                </a:solidFill>
                <a:latin typeface="Trebuchet MS"/>
                <a:ea typeface="DejaVu Sans"/>
              </a:rPr>
              <a:t>and </a:t>
            </a:r>
            <a:br/>
            <a:r>
              <a:rPr b="1" lang="en-US" sz="4400" spc="-1" strike="noStrike">
                <a:solidFill>
                  <a:srgbClr val="90c226"/>
                </a:solidFill>
                <a:latin typeface="Trebuchet MS"/>
                <a:ea typeface="DejaVu Sans"/>
              </a:rPr>
              <a:t>Paradigm Shifts</a:t>
            </a:r>
            <a:endParaRPr b="0" lang="en-GB" sz="4400" spc="-1" strike="noStrike">
              <a:latin typeface="Arial"/>
            </a:endParaRPr>
          </a:p>
        </p:txBody>
      </p:sp>
    </p:spTree>
  </p:cSld>
  <mc:AlternateContent>
    <mc:Choice Requires="p14">
      <p:transition spd="slow" p14:dur="2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81" name="Isosceles Triangle 15_28"/>
          <p:cNvSpPr/>
          <p:nvPr/>
        </p:nvSpPr>
        <p:spPr>
          <a:xfrm>
            <a:off x="0" y="4013280"/>
            <a:ext cx="446400" cy="2842560"/>
          </a:xfrm>
          <a:prstGeom prst="triangle">
            <a:avLst>
              <a:gd name="adj" fmla="val 0"/>
            </a:avLst>
          </a:prstGeom>
          <a:solidFill>
            <a:srgbClr val="90c226"/>
          </a:solidFill>
          <a:ln w="9360">
            <a:noFill/>
          </a:ln>
          <a:effectLst>
            <a:outerShdw blurRad="38160" dir="5400000" dist="25560">
              <a:srgbClr val="000000">
                <a:alpha val="35000"/>
              </a:srgbClr>
            </a:outerShdw>
          </a:effectLst>
        </p:spPr>
        <p:style>
          <a:lnRef idx="0"/>
          <a:fillRef idx="0"/>
          <a:effectRef idx="0"/>
          <a:fontRef idx="minor"/>
        </p:style>
      </p:sp>
      <p:sp>
        <p:nvSpPr>
          <p:cNvPr id="482" name="Straight Connector 17_27"/>
          <p:cNvSpPr/>
          <p:nvPr/>
        </p:nvSpPr>
        <p:spPr>
          <a:xfrm>
            <a:off x="4656600" y="1442520"/>
            <a:ext cx="0" cy="3936960"/>
          </a:xfrm>
          <a:prstGeom prst="line">
            <a:avLst/>
          </a:prstGeom>
          <a:ln cap="rnd" w="9360">
            <a:solidFill>
              <a:srgbClr val="90c226"/>
            </a:solidFill>
            <a:round/>
          </a:ln>
        </p:spPr>
        <p:style>
          <a:lnRef idx="0"/>
          <a:fillRef idx="0"/>
          <a:effectRef idx="0"/>
          <a:fontRef idx="minor"/>
        </p:style>
      </p:sp>
      <p:sp>
        <p:nvSpPr>
          <p:cNvPr id="483" name="Isosceles Triangle 19_28"/>
          <p:cNvSpPr/>
          <p:nvPr/>
        </p:nvSpPr>
        <p:spPr>
          <a:xfrm flipH="1" rot="10800000">
            <a:off x="11361960" y="2160"/>
            <a:ext cx="840600" cy="4614120"/>
          </a:xfrm>
          <a:prstGeom prst="triangle">
            <a:avLst>
              <a:gd name="adj" fmla="val 100000"/>
            </a:avLst>
          </a:prstGeom>
          <a:solidFill>
            <a:srgbClr val="54a021"/>
          </a:solidFill>
          <a:ln w="9360">
            <a:noFill/>
          </a:ln>
          <a:effectLst>
            <a:outerShdw blurRad="38160" dir="5400000" dist="25560">
              <a:srgbClr val="000000">
                <a:alpha val="35000"/>
              </a:srgbClr>
            </a:outerShdw>
          </a:effectLst>
        </p:spPr>
        <p:style>
          <a:lnRef idx="0"/>
          <a:fillRef idx="0"/>
          <a:effectRef idx="0"/>
          <a:fontRef idx="minor"/>
        </p:style>
      </p:sp>
      <p:sp>
        <p:nvSpPr>
          <p:cNvPr id="484" name="Date Placeholder 3_28"/>
          <p:cNvSpPr/>
          <p:nvPr/>
        </p:nvSpPr>
        <p:spPr>
          <a:xfrm>
            <a:off x="4997160" y="6490800"/>
            <a:ext cx="2741040" cy="362880"/>
          </a:xfrm>
          <a:prstGeom prst="rect">
            <a:avLst/>
          </a:prstGeom>
          <a:noFill/>
          <a:ln w="0">
            <a:noFill/>
          </a:ln>
        </p:spPr>
        <p:style>
          <a:lnRef idx="0"/>
          <a:fillRef idx="0"/>
          <a:effectRef idx="0"/>
          <a:fontRef idx="minor"/>
        </p:style>
        <p:txBody>
          <a:bodyPr lIns="90000" rIns="90000" tIns="45000" bIns="45000">
            <a:noAutofit/>
          </a:bodyPr>
          <a:p>
            <a:pPr>
              <a:lnSpc>
                <a:spcPct val="100000"/>
              </a:lnSpc>
            </a:pPr>
            <a:fld id="{64F0A623-CACD-4865-8928-03F9822AC8B5}" type="datetime">
              <a:rPr b="0" lang="en-GB" sz="1200" spc="-1" strike="noStrike">
                <a:solidFill>
                  <a:srgbClr val="99cc00"/>
                </a:solidFill>
                <a:latin typeface="Trebuchet MS"/>
                <a:ea typeface="DejaVu Sans"/>
              </a:rPr>
              <a:t>31/07/21</a:t>
            </a:fld>
            <a:endParaRPr b="0" lang="en-GB" sz="1200" spc="-1" strike="noStrike">
              <a:latin typeface="Arial"/>
            </a:endParaRPr>
          </a:p>
        </p:txBody>
      </p:sp>
      <p:sp>
        <p:nvSpPr>
          <p:cNvPr id="485" name="Footer Placeholder 4_28"/>
          <p:cNvSpPr/>
          <p:nvPr/>
        </p:nvSpPr>
        <p:spPr>
          <a:xfrm>
            <a:off x="4296240" y="6216480"/>
            <a:ext cx="3096720" cy="362880"/>
          </a:xfrm>
          <a:prstGeom prst="rect">
            <a:avLst/>
          </a:prstGeom>
          <a:noFill/>
          <a:ln w="0">
            <a:noFill/>
          </a:ln>
        </p:spPr>
        <p:style>
          <a:lnRef idx="0"/>
          <a:fillRef idx="0"/>
          <a:effectRef idx="0"/>
          <a:fontRef idx="minor"/>
        </p:style>
        <p:txBody>
          <a:bodyPr lIns="90000" rIns="90000" tIns="45000" bIns="45000">
            <a:noAutofit/>
          </a:bodyPr>
          <a:p>
            <a:pPr>
              <a:lnSpc>
                <a:spcPct val="100000"/>
              </a:lnSpc>
            </a:pPr>
            <a:r>
              <a:rPr b="1" lang="en-GB" sz="1400" spc="-1" strike="noStrike">
                <a:solidFill>
                  <a:srgbClr val="99cc00"/>
                </a:solidFill>
                <a:latin typeface="Trebuchet MS"/>
                <a:ea typeface="DejaVu Sans"/>
              </a:rPr>
              <a:t>Alex May – Interconnected Law</a:t>
            </a:r>
            <a:endParaRPr b="0" lang="en-GB" sz="1400" spc="-1" strike="noStrike">
              <a:latin typeface="Arial"/>
            </a:endParaRPr>
          </a:p>
        </p:txBody>
      </p:sp>
      <p:sp>
        <p:nvSpPr>
          <p:cNvPr id="486" name="Title 3_21"/>
          <p:cNvSpPr/>
          <p:nvPr/>
        </p:nvSpPr>
        <p:spPr>
          <a:xfrm>
            <a:off x="324000" y="1179000"/>
            <a:ext cx="4318200" cy="4461840"/>
          </a:xfrm>
          <a:prstGeom prst="rect">
            <a:avLst/>
          </a:prstGeom>
          <a:noFill/>
          <a:ln w="0">
            <a:noFill/>
          </a:ln>
        </p:spPr>
        <p:style>
          <a:lnRef idx="0"/>
          <a:fillRef idx="0"/>
          <a:effectRef idx="0"/>
          <a:fontRef idx="minor"/>
        </p:style>
        <p:txBody>
          <a:bodyPr lIns="90000" rIns="90000" tIns="45000" bIns="45000" anchor="ctr">
            <a:normAutofit/>
          </a:bodyPr>
          <a:p>
            <a:pPr algn="ctr">
              <a:lnSpc>
                <a:spcPct val="100000"/>
              </a:lnSpc>
              <a:spcAft>
                <a:spcPts val="601"/>
              </a:spcAft>
            </a:pPr>
            <a:r>
              <a:rPr b="1" lang="en-US" sz="4400" spc="-1" strike="noStrike">
                <a:solidFill>
                  <a:srgbClr val="90c226"/>
                </a:solidFill>
                <a:latin typeface="Trebuchet MS"/>
                <a:ea typeface="DejaVu Sans"/>
              </a:rPr>
              <a:t>Systems View</a:t>
            </a:r>
            <a:endParaRPr b="0" lang="en-GB" sz="4400" spc="-1" strike="noStrike">
              <a:latin typeface="Arial"/>
            </a:endParaRPr>
          </a:p>
          <a:p>
            <a:pPr algn="ctr">
              <a:lnSpc>
                <a:spcPct val="100000"/>
              </a:lnSpc>
              <a:spcAft>
                <a:spcPts val="601"/>
              </a:spcAft>
            </a:pPr>
            <a:r>
              <a:rPr b="1" lang="en-US" sz="4400" spc="-1" strike="noStrike">
                <a:solidFill>
                  <a:srgbClr val="90c226"/>
                </a:solidFill>
                <a:latin typeface="Trebuchet MS"/>
                <a:ea typeface="DejaVu Sans"/>
              </a:rPr>
              <a:t>and </a:t>
            </a:r>
            <a:br/>
            <a:r>
              <a:rPr b="1" lang="en-US" sz="4400" spc="-1" strike="noStrike">
                <a:solidFill>
                  <a:srgbClr val="90c226"/>
                </a:solidFill>
                <a:latin typeface="Trebuchet MS"/>
                <a:ea typeface="DejaVu Sans"/>
              </a:rPr>
              <a:t>Paradigm Shifts</a:t>
            </a:r>
            <a:endParaRPr b="0" lang="en-GB" sz="4400" spc="-1" strike="noStrike">
              <a:latin typeface="Arial"/>
            </a:endParaRPr>
          </a:p>
        </p:txBody>
      </p:sp>
      <p:pic>
        <p:nvPicPr>
          <p:cNvPr id="487" name="Picture 416" descr=""/>
          <p:cNvPicPr/>
          <p:nvPr/>
        </p:nvPicPr>
        <p:blipFill>
          <a:blip r:embed="rId1"/>
          <a:stretch/>
        </p:blipFill>
        <p:spPr>
          <a:xfrm>
            <a:off x="5643360" y="1331640"/>
            <a:ext cx="2996280" cy="4248000"/>
          </a:xfrm>
          <a:prstGeom prst="rect">
            <a:avLst/>
          </a:prstGeom>
          <a:ln w="0">
            <a:noFill/>
          </a:ln>
        </p:spPr>
      </p:pic>
    </p:spTree>
  </p:cSld>
  <mc:AlternateContent>
    <mc:Choice Requires="p14">
      <p:transition spd="slow" p14:dur="2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88" name="Isosceles Triangle 15_29"/>
          <p:cNvSpPr/>
          <p:nvPr/>
        </p:nvSpPr>
        <p:spPr>
          <a:xfrm>
            <a:off x="0" y="4013280"/>
            <a:ext cx="446400" cy="2842560"/>
          </a:xfrm>
          <a:prstGeom prst="triangle">
            <a:avLst>
              <a:gd name="adj" fmla="val 0"/>
            </a:avLst>
          </a:prstGeom>
          <a:solidFill>
            <a:srgbClr val="90c226"/>
          </a:solidFill>
          <a:ln w="9360">
            <a:noFill/>
          </a:ln>
          <a:effectLst>
            <a:outerShdw blurRad="38160" dir="5400000" dist="25560">
              <a:srgbClr val="000000">
                <a:alpha val="35000"/>
              </a:srgbClr>
            </a:outerShdw>
          </a:effectLst>
        </p:spPr>
        <p:style>
          <a:lnRef idx="0"/>
          <a:fillRef idx="0"/>
          <a:effectRef idx="0"/>
          <a:fontRef idx="minor"/>
        </p:style>
      </p:sp>
      <p:sp>
        <p:nvSpPr>
          <p:cNvPr id="489" name="Straight Connector 17_28"/>
          <p:cNvSpPr/>
          <p:nvPr/>
        </p:nvSpPr>
        <p:spPr>
          <a:xfrm>
            <a:off x="4656600" y="1442520"/>
            <a:ext cx="0" cy="3936960"/>
          </a:xfrm>
          <a:prstGeom prst="line">
            <a:avLst/>
          </a:prstGeom>
          <a:ln cap="rnd" w="9360">
            <a:solidFill>
              <a:srgbClr val="90c226"/>
            </a:solidFill>
            <a:round/>
          </a:ln>
        </p:spPr>
        <p:style>
          <a:lnRef idx="0"/>
          <a:fillRef idx="0"/>
          <a:effectRef idx="0"/>
          <a:fontRef idx="minor"/>
        </p:style>
      </p:sp>
      <p:sp>
        <p:nvSpPr>
          <p:cNvPr id="490" name="Isosceles Triangle 19_29"/>
          <p:cNvSpPr/>
          <p:nvPr/>
        </p:nvSpPr>
        <p:spPr>
          <a:xfrm flipH="1" rot="10800000">
            <a:off x="11361960" y="2160"/>
            <a:ext cx="840600" cy="4614120"/>
          </a:xfrm>
          <a:prstGeom prst="triangle">
            <a:avLst>
              <a:gd name="adj" fmla="val 100000"/>
            </a:avLst>
          </a:prstGeom>
          <a:solidFill>
            <a:srgbClr val="54a021"/>
          </a:solidFill>
          <a:ln w="9360">
            <a:noFill/>
          </a:ln>
          <a:effectLst>
            <a:outerShdw blurRad="38160" dir="5400000" dist="25560">
              <a:srgbClr val="000000">
                <a:alpha val="35000"/>
              </a:srgbClr>
            </a:outerShdw>
          </a:effectLst>
        </p:spPr>
        <p:style>
          <a:lnRef idx="0"/>
          <a:fillRef idx="0"/>
          <a:effectRef idx="0"/>
          <a:fontRef idx="minor"/>
        </p:style>
      </p:sp>
      <p:sp>
        <p:nvSpPr>
          <p:cNvPr id="491" name="Date Placeholder 3_29"/>
          <p:cNvSpPr/>
          <p:nvPr/>
        </p:nvSpPr>
        <p:spPr>
          <a:xfrm>
            <a:off x="4997160" y="6490800"/>
            <a:ext cx="2741040" cy="362880"/>
          </a:xfrm>
          <a:prstGeom prst="rect">
            <a:avLst/>
          </a:prstGeom>
          <a:noFill/>
          <a:ln w="0">
            <a:noFill/>
          </a:ln>
        </p:spPr>
        <p:style>
          <a:lnRef idx="0"/>
          <a:fillRef idx="0"/>
          <a:effectRef idx="0"/>
          <a:fontRef idx="minor"/>
        </p:style>
        <p:txBody>
          <a:bodyPr lIns="90000" rIns="90000" tIns="45000" bIns="45000">
            <a:noAutofit/>
          </a:bodyPr>
          <a:p>
            <a:pPr>
              <a:lnSpc>
                <a:spcPct val="100000"/>
              </a:lnSpc>
            </a:pPr>
            <a:fld id="{4C81F63D-C8D7-45FB-946F-CAF631F50E1B}" type="datetime">
              <a:rPr b="0" lang="en-GB" sz="1200" spc="-1" strike="noStrike">
                <a:solidFill>
                  <a:srgbClr val="99cc00"/>
                </a:solidFill>
                <a:latin typeface="Trebuchet MS"/>
                <a:ea typeface="DejaVu Sans"/>
              </a:rPr>
              <a:t>31/07/21</a:t>
            </a:fld>
            <a:endParaRPr b="0" lang="en-GB" sz="1200" spc="-1" strike="noStrike">
              <a:latin typeface="Arial"/>
            </a:endParaRPr>
          </a:p>
        </p:txBody>
      </p:sp>
      <p:sp>
        <p:nvSpPr>
          <p:cNvPr id="492" name="Footer Placeholder 4_29"/>
          <p:cNvSpPr/>
          <p:nvPr/>
        </p:nvSpPr>
        <p:spPr>
          <a:xfrm>
            <a:off x="4296240" y="6216480"/>
            <a:ext cx="3096720" cy="362880"/>
          </a:xfrm>
          <a:prstGeom prst="rect">
            <a:avLst/>
          </a:prstGeom>
          <a:noFill/>
          <a:ln w="0">
            <a:noFill/>
          </a:ln>
        </p:spPr>
        <p:style>
          <a:lnRef idx="0"/>
          <a:fillRef idx="0"/>
          <a:effectRef idx="0"/>
          <a:fontRef idx="minor"/>
        </p:style>
        <p:txBody>
          <a:bodyPr lIns="90000" rIns="90000" tIns="45000" bIns="45000">
            <a:noAutofit/>
          </a:bodyPr>
          <a:p>
            <a:pPr>
              <a:lnSpc>
                <a:spcPct val="100000"/>
              </a:lnSpc>
            </a:pPr>
            <a:r>
              <a:rPr b="1" lang="en-GB" sz="1400" spc="-1" strike="noStrike">
                <a:solidFill>
                  <a:srgbClr val="99cc00"/>
                </a:solidFill>
                <a:latin typeface="Trebuchet MS"/>
                <a:ea typeface="DejaVu Sans"/>
              </a:rPr>
              <a:t>Alex May – Interconnected Law</a:t>
            </a:r>
            <a:endParaRPr b="0" lang="en-GB" sz="1400" spc="-1" strike="noStrike">
              <a:latin typeface="Arial"/>
            </a:endParaRPr>
          </a:p>
        </p:txBody>
      </p:sp>
      <p:sp>
        <p:nvSpPr>
          <p:cNvPr id="493" name="Title 3_22"/>
          <p:cNvSpPr/>
          <p:nvPr/>
        </p:nvSpPr>
        <p:spPr>
          <a:xfrm>
            <a:off x="324000" y="1179000"/>
            <a:ext cx="4318200" cy="4461840"/>
          </a:xfrm>
          <a:prstGeom prst="rect">
            <a:avLst/>
          </a:prstGeom>
          <a:noFill/>
          <a:ln w="0">
            <a:noFill/>
          </a:ln>
        </p:spPr>
        <p:style>
          <a:lnRef idx="0"/>
          <a:fillRef idx="0"/>
          <a:effectRef idx="0"/>
          <a:fontRef idx="minor"/>
        </p:style>
        <p:txBody>
          <a:bodyPr lIns="90000" rIns="90000" tIns="45000" bIns="45000" anchor="ctr">
            <a:normAutofit/>
          </a:bodyPr>
          <a:p>
            <a:pPr algn="ctr">
              <a:lnSpc>
                <a:spcPct val="100000"/>
              </a:lnSpc>
              <a:spcAft>
                <a:spcPts val="601"/>
              </a:spcAft>
            </a:pPr>
            <a:r>
              <a:rPr b="1" lang="en-US" sz="4400" spc="-1" strike="noStrike">
                <a:solidFill>
                  <a:srgbClr val="90c226"/>
                </a:solidFill>
                <a:latin typeface="Trebuchet MS"/>
                <a:ea typeface="DejaVu Sans"/>
              </a:rPr>
              <a:t>Systems View</a:t>
            </a:r>
            <a:endParaRPr b="0" lang="en-GB" sz="4400" spc="-1" strike="noStrike">
              <a:latin typeface="Arial"/>
            </a:endParaRPr>
          </a:p>
          <a:p>
            <a:pPr algn="ctr">
              <a:lnSpc>
                <a:spcPct val="100000"/>
              </a:lnSpc>
              <a:spcAft>
                <a:spcPts val="601"/>
              </a:spcAft>
            </a:pPr>
            <a:r>
              <a:rPr b="1" lang="en-US" sz="4400" spc="-1" strike="noStrike">
                <a:solidFill>
                  <a:srgbClr val="90c226"/>
                </a:solidFill>
                <a:latin typeface="Trebuchet MS"/>
                <a:ea typeface="DejaVu Sans"/>
              </a:rPr>
              <a:t>and </a:t>
            </a:r>
            <a:br/>
            <a:r>
              <a:rPr b="1" lang="en-US" sz="4400" spc="-1" strike="noStrike">
                <a:solidFill>
                  <a:srgbClr val="90c226"/>
                </a:solidFill>
                <a:latin typeface="Trebuchet MS"/>
                <a:ea typeface="DejaVu Sans"/>
              </a:rPr>
              <a:t>Paradigm Shifts</a:t>
            </a:r>
            <a:endParaRPr b="0" lang="en-GB" sz="4400" spc="-1" strike="noStrike">
              <a:latin typeface="Arial"/>
            </a:endParaRPr>
          </a:p>
        </p:txBody>
      </p:sp>
      <p:sp>
        <p:nvSpPr>
          <p:cNvPr id="494" name="TextBox 423"/>
          <p:cNvSpPr/>
          <p:nvPr/>
        </p:nvSpPr>
        <p:spPr>
          <a:xfrm>
            <a:off x="5220000" y="1782000"/>
            <a:ext cx="4499640" cy="3617640"/>
          </a:xfrm>
          <a:prstGeom prst="rect">
            <a:avLst/>
          </a:prstGeom>
          <a:noFill/>
          <a:ln w="0">
            <a:noFill/>
          </a:ln>
        </p:spPr>
        <p:style>
          <a:lnRef idx="0"/>
          <a:fillRef idx="0"/>
          <a:effectRef idx="0"/>
          <a:fontRef idx="minor"/>
        </p:style>
        <p:txBody>
          <a:bodyPr lIns="90000" rIns="90000" tIns="45000" bIns="45000">
            <a:noAutofit/>
          </a:bodyPr>
          <a:p>
            <a:pPr>
              <a:lnSpc>
                <a:spcPct val="115000"/>
              </a:lnSpc>
            </a:pPr>
            <a:r>
              <a:rPr b="1" i="1" lang="en-GB" sz="2200" spc="-1" strike="noStrike">
                <a:solidFill>
                  <a:srgbClr val="000000"/>
                </a:solidFill>
                <a:latin typeface="Arial"/>
                <a:ea typeface="Microsoft YaHei"/>
              </a:rPr>
              <a:t>“</a:t>
            </a:r>
            <a:r>
              <a:rPr b="1" i="1" lang="en-GB" sz="2200" spc="-1" strike="noStrike">
                <a:solidFill>
                  <a:srgbClr val="000000"/>
                </a:solidFill>
                <a:latin typeface="Arial"/>
                <a:ea typeface="Microsoft YaHei"/>
              </a:rPr>
              <a:t>The worldview and value system that lie at the basis of the modern industrial age were formulated in their essential outlines in the sixteenth and seventeenth centuries”</a:t>
            </a:r>
            <a:endParaRPr b="0" lang="en-GB" sz="2200" spc="-1" strike="noStrike">
              <a:latin typeface="Arial"/>
            </a:endParaRPr>
          </a:p>
          <a:p>
            <a:pPr>
              <a:lnSpc>
                <a:spcPct val="115000"/>
              </a:lnSpc>
            </a:pPr>
            <a:endParaRPr b="0" lang="en-GB" sz="2200" spc="-1" strike="noStrike">
              <a:latin typeface="Arial"/>
            </a:endParaRPr>
          </a:p>
          <a:p>
            <a:pPr>
              <a:lnSpc>
                <a:spcPct val="115000"/>
              </a:lnSpc>
            </a:pPr>
            <a:r>
              <a:rPr b="1" lang="en-GB" sz="2200" spc="-1" strike="noStrike">
                <a:solidFill>
                  <a:srgbClr val="000000"/>
                </a:solidFill>
                <a:latin typeface="Arial"/>
                <a:ea typeface="Microsoft YaHei"/>
              </a:rPr>
              <a:t>Capra and Luisi</a:t>
            </a:r>
            <a:endParaRPr b="0" lang="en-GB" sz="2200" spc="-1" strike="noStrike">
              <a:latin typeface="Arial"/>
            </a:endParaRPr>
          </a:p>
        </p:txBody>
      </p:sp>
    </p:spTree>
  </p:cSld>
  <mc:AlternateContent>
    <mc:Choice Requires="p14">
      <p:transition spd="slow" p14:dur="2000"/>
    </mc:Choice>
    <mc:Fallback>
      <p:transition spd="slow"/>
    </mc:Fallback>
  </mc:AlternateContent>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95" name="Isosceles Triangle 15_30"/>
          <p:cNvSpPr/>
          <p:nvPr/>
        </p:nvSpPr>
        <p:spPr>
          <a:xfrm>
            <a:off x="0" y="4013280"/>
            <a:ext cx="446400" cy="2842560"/>
          </a:xfrm>
          <a:prstGeom prst="triangle">
            <a:avLst>
              <a:gd name="adj" fmla="val 0"/>
            </a:avLst>
          </a:prstGeom>
          <a:solidFill>
            <a:srgbClr val="90c226"/>
          </a:solidFill>
          <a:ln w="9360">
            <a:noFill/>
          </a:ln>
          <a:effectLst>
            <a:outerShdw blurRad="38160" dir="5400000" dist="25560">
              <a:srgbClr val="000000">
                <a:alpha val="35000"/>
              </a:srgbClr>
            </a:outerShdw>
          </a:effectLst>
        </p:spPr>
        <p:style>
          <a:lnRef idx="0"/>
          <a:fillRef idx="0"/>
          <a:effectRef idx="0"/>
          <a:fontRef idx="minor"/>
        </p:style>
      </p:sp>
      <p:sp>
        <p:nvSpPr>
          <p:cNvPr id="496" name="Straight Connector 17_29"/>
          <p:cNvSpPr/>
          <p:nvPr/>
        </p:nvSpPr>
        <p:spPr>
          <a:xfrm>
            <a:off x="4656600" y="1442520"/>
            <a:ext cx="0" cy="3936960"/>
          </a:xfrm>
          <a:prstGeom prst="line">
            <a:avLst/>
          </a:prstGeom>
          <a:ln cap="rnd" w="9360">
            <a:solidFill>
              <a:srgbClr val="90c226"/>
            </a:solidFill>
            <a:round/>
          </a:ln>
        </p:spPr>
        <p:style>
          <a:lnRef idx="0"/>
          <a:fillRef idx="0"/>
          <a:effectRef idx="0"/>
          <a:fontRef idx="minor"/>
        </p:style>
      </p:sp>
      <p:sp>
        <p:nvSpPr>
          <p:cNvPr id="497" name="Isosceles Triangle 19_30"/>
          <p:cNvSpPr/>
          <p:nvPr/>
        </p:nvSpPr>
        <p:spPr>
          <a:xfrm flipH="1" rot="10800000">
            <a:off x="11361960" y="2160"/>
            <a:ext cx="840600" cy="4614120"/>
          </a:xfrm>
          <a:prstGeom prst="triangle">
            <a:avLst>
              <a:gd name="adj" fmla="val 100000"/>
            </a:avLst>
          </a:prstGeom>
          <a:solidFill>
            <a:srgbClr val="54a021"/>
          </a:solidFill>
          <a:ln w="9360">
            <a:noFill/>
          </a:ln>
          <a:effectLst>
            <a:outerShdw blurRad="38160" dir="5400000" dist="25560">
              <a:srgbClr val="000000">
                <a:alpha val="35000"/>
              </a:srgbClr>
            </a:outerShdw>
          </a:effectLst>
        </p:spPr>
        <p:style>
          <a:lnRef idx="0"/>
          <a:fillRef idx="0"/>
          <a:effectRef idx="0"/>
          <a:fontRef idx="minor"/>
        </p:style>
      </p:sp>
      <p:sp>
        <p:nvSpPr>
          <p:cNvPr id="498" name="Date Placeholder 3_30"/>
          <p:cNvSpPr/>
          <p:nvPr/>
        </p:nvSpPr>
        <p:spPr>
          <a:xfrm>
            <a:off x="4997160" y="6490800"/>
            <a:ext cx="2741040" cy="362880"/>
          </a:xfrm>
          <a:prstGeom prst="rect">
            <a:avLst/>
          </a:prstGeom>
          <a:noFill/>
          <a:ln w="0">
            <a:noFill/>
          </a:ln>
        </p:spPr>
        <p:style>
          <a:lnRef idx="0"/>
          <a:fillRef idx="0"/>
          <a:effectRef idx="0"/>
          <a:fontRef idx="minor"/>
        </p:style>
        <p:txBody>
          <a:bodyPr lIns="90000" rIns="90000" tIns="45000" bIns="45000">
            <a:noAutofit/>
          </a:bodyPr>
          <a:p>
            <a:pPr>
              <a:lnSpc>
                <a:spcPct val="100000"/>
              </a:lnSpc>
            </a:pPr>
            <a:fld id="{82671AE1-F149-4C87-9257-942BB788EF9E}" type="datetime">
              <a:rPr b="0" lang="en-GB" sz="1200" spc="-1" strike="noStrike">
                <a:solidFill>
                  <a:srgbClr val="99cc00"/>
                </a:solidFill>
                <a:latin typeface="Trebuchet MS"/>
                <a:ea typeface="DejaVu Sans"/>
              </a:rPr>
              <a:t>31/07/21</a:t>
            </a:fld>
            <a:endParaRPr b="0" lang="en-GB" sz="1200" spc="-1" strike="noStrike">
              <a:latin typeface="Arial"/>
            </a:endParaRPr>
          </a:p>
        </p:txBody>
      </p:sp>
      <p:sp>
        <p:nvSpPr>
          <p:cNvPr id="499" name="Footer Placeholder 4_30"/>
          <p:cNvSpPr/>
          <p:nvPr/>
        </p:nvSpPr>
        <p:spPr>
          <a:xfrm>
            <a:off x="4296240" y="6216480"/>
            <a:ext cx="3096720" cy="362880"/>
          </a:xfrm>
          <a:prstGeom prst="rect">
            <a:avLst/>
          </a:prstGeom>
          <a:noFill/>
          <a:ln w="0">
            <a:noFill/>
          </a:ln>
        </p:spPr>
        <p:style>
          <a:lnRef idx="0"/>
          <a:fillRef idx="0"/>
          <a:effectRef idx="0"/>
          <a:fontRef idx="minor"/>
        </p:style>
        <p:txBody>
          <a:bodyPr lIns="90000" rIns="90000" tIns="45000" bIns="45000">
            <a:noAutofit/>
          </a:bodyPr>
          <a:p>
            <a:pPr>
              <a:lnSpc>
                <a:spcPct val="100000"/>
              </a:lnSpc>
            </a:pPr>
            <a:r>
              <a:rPr b="1" lang="en-GB" sz="1400" spc="-1" strike="noStrike">
                <a:solidFill>
                  <a:srgbClr val="99cc00"/>
                </a:solidFill>
                <a:latin typeface="Trebuchet MS"/>
                <a:ea typeface="DejaVu Sans"/>
              </a:rPr>
              <a:t>Alex May – Interconnected Law</a:t>
            </a:r>
            <a:endParaRPr b="0" lang="en-GB" sz="1400" spc="-1" strike="noStrike">
              <a:latin typeface="Arial"/>
            </a:endParaRPr>
          </a:p>
        </p:txBody>
      </p:sp>
      <p:sp>
        <p:nvSpPr>
          <p:cNvPr id="500" name="Title 3_26"/>
          <p:cNvSpPr/>
          <p:nvPr/>
        </p:nvSpPr>
        <p:spPr>
          <a:xfrm>
            <a:off x="324000" y="1179000"/>
            <a:ext cx="4318200" cy="4461840"/>
          </a:xfrm>
          <a:prstGeom prst="rect">
            <a:avLst/>
          </a:prstGeom>
          <a:noFill/>
          <a:ln w="0">
            <a:noFill/>
          </a:ln>
        </p:spPr>
        <p:style>
          <a:lnRef idx="0"/>
          <a:fillRef idx="0"/>
          <a:effectRef idx="0"/>
          <a:fontRef idx="minor"/>
        </p:style>
        <p:txBody>
          <a:bodyPr lIns="90000" rIns="90000" tIns="45000" bIns="45000" anchor="ctr">
            <a:normAutofit/>
          </a:bodyPr>
          <a:p>
            <a:pPr algn="ctr">
              <a:lnSpc>
                <a:spcPct val="100000"/>
              </a:lnSpc>
              <a:spcAft>
                <a:spcPts val="601"/>
              </a:spcAft>
            </a:pPr>
            <a:r>
              <a:rPr b="1" lang="en-US" sz="4400" spc="-1" strike="noStrike">
                <a:solidFill>
                  <a:srgbClr val="90c226"/>
                </a:solidFill>
                <a:latin typeface="Trebuchet MS"/>
                <a:ea typeface="DejaVu Sans"/>
              </a:rPr>
              <a:t>Systems View</a:t>
            </a:r>
            <a:endParaRPr b="0" lang="en-GB" sz="4400" spc="-1" strike="noStrike">
              <a:latin typeface="Arial"/>
            </a:endParaRPr>
          </a:p>
          <a:p>
            <a:pPr algn="ctr">
              <a:lnSpc>
                <a:spcPct val="100000"/>
              </a:lnSpc>
              <a:spcAft>
                <a:spcPts val="601"/>
              </a:spcAft>
            </a:pPr>
            <a:r>
              <a:rPr b="1" lang="en-US" sz="4400" spc="-1" strike="noStrike">
                <a:solidFill>
                  <a:srgbClr val="90c226"/>
                </a:solidFill>
                <a:latin typeface="Trebuchet MS"/>
                <a:ea typeface="DejaVu Sans"/>
              </a:rPr>
              <a:t>and </a:t>
            </a:r>
            <a:br/>
            <a:r>
              <a:rPr b="1" lang="en-US" sz="4400" spc="-1" strike="noStrike">
                <a:solidFill>
                  <a:srgbClr val="90c226"/>
                </a:solidFill>
                <a:latin typeface="Trebuchet MS"/>
                <a:ea typeface="DejaVu Sans"/>
              </a:rPr>
              <a:t>Paradigm Shifts</a:t>
            </a:r>
            <a:endParaRPr b="0" lang="en-GB" sz="4400" spc="-1" strike="noStrike">
              <a:latin typeface="Arial"/>
            </a:endParaRPr>
          </a:p>
        </p:txBody>
      </p:sp>
    </p:spTree>
  </p:cSld>
  <mc:AlternateContent>
    <mc:Choice Requires="p14">
      <p:transition spd="slow" p14:dur="2000"/>
    </mc:Choice>
    <mc:Fallback>
      <p:transition spd="slow"/>
    </mc:Fallback>
  </mc:AlternateContent>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501" name="Title 3_14"/>
          <p:cNvSpPr/>
          <p:nvPr/>
        </p:nvSpPr>
        <p:spPr>
          <a:xfrm>
            <a:off x="3240000" y="2160000"/>
            <a:ext cx="4318200" cy="2158200"/>
          </a:xfrm>
          <a:prstGeom prst="rect">
            <a:avLst/>
          </a:prstGeom>
          <a:noFill/>
          <a:ln w="0">
            <a:noFill/>
          </a:ln>
        </p:spPr>
        <p:style>
          <a:lnRef idx="0"/>
          <a:fillRef idx="0"/>
          <a:effectRef idx="0"/>
          <a:fontRef idx="minor"/>
        </p:style>
        <p:txBody>
          <a:bodyPr lIns="90000" rIns="90000" tIns="45000" bIns="45000" anchor="ctr">
            <a:normAutofit/>
          </a:bodyPr>
          <a:p>
            <a:pPr algn="ctr">
              <a:lnSpc>
                <a:spcPct val="100000"/>
              </a:lnSpc>
              <a:spcAft>
                <a:spcPts val="601"/>
              </a:spcAft>
            </a:pPr>
            <a:r>
              <a:rPr b="1" lang="en-US" sz="4400" spc="-1" strike="noStrike">
                <a:solidFill>
                  <a:srgbClr val="90c226"/>
                </a:solidFill>
                <a:latin typeface="Trebuchet MS"/>
                <a:ea typeface="DejaVu Sans"/>
              </a:rPr>
              <a:t>Interconnected Law</a:t>
            </a:r>
            <a:endParaRPr b="0" lang="en-GB" sz="4400" spc="-1" strike="noStrike">
              <a:latin typeface="Arial"/>
            </a:endParaRPr>
          </a:p>
        </p:txBody>
      </p:sp>
      <p:sp>
        <p:nvSpPr>
          <p:cNvPr id="502" name="Isosceles Triangle 15_23"/>
          <p:cNvSpPr/>
          <p:nvPr/>
        </p:nvSpPr>
        <p:spPr>
          <a:xfrm>
            <a:off x="0" y="4013280"/>
            <a:ext cx="446400" cy="2842560"/>
          </a:xfrm>
          <a:prstGeom prst="triangle">
            <a:avLst>
              <a:gd name="adj" fmla="val 0"/>
            </a:avLst>
          </a:prstGeom>
          <a:solidFill>
            <a:srgbClr val="90c226"/>
          </a:solidFill>
          <a:ln w="9360">
            <a:noFill/>
          </a:ln>
          <a:effectLst>
            <a:outerShdw blurRad="38160" dir="5400000" dist="25560">
              <a:srgbClr val="000000">
                <a:alpha val="35000"/>
              </a:srgbClr>
            </a:outerShdw>
          </a:effectLst>
        </p:spPr>
        <p:style>
          <a:lnRef idx="0"/>
          <a:fillRef idx="0"/>
          <a:effectRef idx="0"/>
          <a:fontRef idx="minor"/>
        </p:style>
      </p:sp>
      <p:sp>
        <p:nvSpPr>
          <p:cNvPr id="503" name="Rectangle 432"/>
          <p:cNvSpPr/>
          <p:nvPr/>
        </p:nvSpPr>
        <p:spPr>
          <a:xfrm>
            <a:off x="4654800" y="1109160"/>
            <a:ext cx="6338880" cy="4601880"/>
          </a:xfrm>
          <a:prstGeom prst="rect">
            <a:avLst/>
          </a:prstGeom>
          <a:noFill/>
          <a:ln w="0">
            <a:noFill/>
          </a:ln>
        </p:spPr>
        <p:style>
          <a:lnRef idx="0"/>
          <a:fillRef idx="0"/>
          <a:effectRef idx="0"/>
          <a:fontRef idx="minor"/>
        </p:style>
      </p:sp>
      <p:sp>
        <p:nvSpPr>
          <p:cNvPr id="504" name="Arrow: Down 433"/>
          <p:cNvSpPr/>
          <p:nvPr/>
        </p:nvSpPr>
        <p:spPr>
          <a:xfrm>
            <a:off x="3960000" y="360000"/>
            <a:ext cx="2879640" cy="1833840"/>
          </a:xfrm>
          <a:prstGeom prst="downArrow">
            <a:avLst>
              <a:gd name="adj1" fmla="val 50000"/>
              <a:gd name="adj2" fmla="val 35000"/>
            </a:avLst>
          </a:prstGeom>
          <a:solidFill>
            <a:srgbClr val="90c226"/>
          </a:solidFill>
          <a:ln cap="rnd" w="25560">
            <a:solidFill>
              <a:srgbClr val="ffffff"/>
            </a:solidFill>
            <a:round/>
          </a:ln>
        </p:spPr>
        <p:style>
          <a:lnRef idx="0"/>
          <a:fillRef idx="0"/>
          <a:effectRef idx="0"/>
          <a:fontRef idx="minor"/>
        </p:style>
      </p:sp>
      <p:sp>
        <p:nvSpPr>
          <p:cNvPr id="505" name="Arrow: Down 434"/>
          <p:cNvSpPr/>
          <p:nvPr/>
        </p:nvSpPr>
        <p:spPr>
          <a:xfrm rot="5400000">
            <a:off x="7886160" y="2304360"/>
            <a:ext cx="1833840" cy="1833840"/>
          </a:xfrm>
          <a:prstGeom prst="downArrow">
            <a:avLst>
              <a:gd name="adj1" fmla="val 50000"/>
              <a:gd name="adj2" fmla="val 35000"/>
            </a:avLst>
          </a:prstGeom>
          <a:solidFill>
            <a:srgbClr val="90c226"/>
          </a:solidFill>
          <a:ln cap="rnd" w="25560">
            <a:solidFill>
              <a:srgbClr val="ffffff"/>
            </a:solidFill>
            <a:round/>
          </a:ln>
        </p:spPr>
        <p:style>
          <a:lnRef idx="0"/>
          <a:fillRef idx="0"/>
          <a:effectRef idx="0"/>
          <a:fontRef idx="minor"/>
        </p:style>
      </p:sp>
      <p:sp>
        <p:nvSpPr>
          <p:cNvPr id="506" name="Arrow: Down 435"/>
          <p:cNvSpPr/>
          <p:nvPr/>
        </p:nvSpPr>
        <p:spPr>
          <a:xfrm rot="10800000">
            <a:off x="4176360" y="4284000"/>
            <a:ext cx="2519640" cy="1833840"/>
          </a:xfrm>
          <a:prstGeom prst="downArrow">
            <a:avLst>
              <a:gd name="adj1" fmla="val 50000"/>
              <a:gd name="adj2" fmla="val 35000"/>
            </a:avLst>
          </a:prstGeom>
          <a:solidFill>
            <a:srgbClr val="90c226"/>
          </a:solidFill>
          <a:ln cap="rnd" w="25560">
            <a:solidFill>
              <a:srgbClr val="ffffff"/>
            </a:solidFill>
            <a:round/>
          </a:ln>
        </p:spPr>
        <p:style>
          <a:lnRef idx="0"/>
          <a:fillRef idx="0"/>
          <a:effectRef idx="0"/>
          <a:fontRef idx="minor"/>
        </p:style>
      </p:sp>
      <p:sp>
        <p:nvSpPr>
          <p:cNvPr id="507" name="Arrow: Down 436"/>
          <p:cNvSpPr/>
          <p:nvPr/>
        </p:nvSpPr>
        <p:spPr>
          <a:xfrm rot="16200000">
            <a:off x="1080000" y="2341800"/>
            <a:ext cx="1833840" cy="1833840"/>
          </a:xfrm>
          <a:prstGeom prst="downArrow">
            <a:avLst>
              <a:gd name="adj1" fmla="val 50000"/>
              <a:gd name="adj2" fmla="val 35000"/>
            </a:avLst>
          </a:prstGeom>
          <a:solidFill>
            <a:srgbClr val="90c226"/>
          </a:solidFill>
          <a:ln cap="rnd" w="25560">
            <a:solidFill>
              <a:srgbClr val="ffffff"/>
            </a:solidFill>
            <a:round/>
          </a:ln>
        </p:spPr>
        <p:style>
          <a:lnRef idx="0"/>
          <a:fillRef idx="0"/>
          <a:effectRef idx="0"/>
          <a:fontRef idx="minor"/>
        </p:style>
      </p:sp>
      <p:sp>
        <p:nvSpPr>
          <p:cNvPr id="508" name="Isosceles Triangle 19_23"/>
          <p:cNvSpPr/>
          <p:nvPr/>
        </p:nvSpPr>
        <p:spPr>
          <a:xfrm flipH="1" rot="10800000">
            <a:off x="11361960" y="2160"/>
            <a:ext cx="840600" cy="4614120"/>
          </a:xfrm>
          <a:prstGeom prst="triangle">
            <a:avLst>
              <a:gd name="adj" fmla="val 100000"/>
            </a:avLst>
          </a:prstGeom>
          <a:solidFill>
            <a:srgbClr val="54a021"/>
          </a:solidFill>
          <a:ln w="9360">
            <a:noFill/>
          </a:ln>
          <a:effectLst>
            <a:outerShdw blurRad="38160" dir="5400000" dist="25560">
              <a:srgbClr val="000000">
                <a:alpha val="35000"/>
              </a:srgbClr>
            </a:outerShdw>
          </a:effectLst>
        </p:spPr>
        <p:style>
          <a:lnRef idx="0"/>
          <a:fillRef idx="0"/>
          <a:effectRef idx="0"/>
          <a:fontRef idx="minor"/>
        </p:style>
      </p:sp>
      <p:sp>
        <p:nvSpPr>
          <p:cNvPr id="509" name="Date Placeholder 3_23"/>
          <p:cNvSpPr/>
          <p:nvPr/>
        </p:nvSpPr>
        <p:spPr>
          <a:xfrm>
            <a:off x="4997160" y="6490800"/>
            <a:ext cx="2741040" cy="362880"/>
          </a:xfrm>
          <a:prstGeom prst="rect">
            <a:avLst/>
          </a:prstGeom>
          <a:noFill/>
          <a:ln w="0">
            <a:noFill/>
          </a:ln>
        </p:spPr>
        <p:style>
          <a:lnRef idx="0"/>
          <a:fillRef idx="0"/>
          <a:effectRef idx="0"/>
          <a:fontRef idx="minor"/>
        </p:style>
        <p:txBody>
          <a:bodyPr lIns="90000" rIns="90000" tIns="45000" bIns="45000">
            <a:noAutofit/>
          </a:bodyPr>
          <a:p>
            <a:pPr>
              <a:lnSpc>
                <a:spcPct val="100000"/>
              </a:lnSpc>
            </a:pPr>
            <a:fld id="{A58BDB47-0D75-493C-A140-FEE18E946E1C}" type="datetime">
              <a:rPr b="0" lang="en-GB" sz="1200" spc="-1" strike="noStrike">
                <a:solidFill>
                  <a:srgbClr val="99cc00"/>
                </a:solidFill>
                <a:latin typeface="Trebuchet MS"/>
                <a:ea typeface="DejaVu Sans"/>
              </a:rPr>
              <a:t>31/07/21</a:t>
            </a:fld>
            <a:endParaRPr b="0" lang="en-GB" sz="1200" spc="-1" strike="noStrike">
              <a:latin typeface="Arial"/>
            </a:endParaRPr>
          </a:p>
        </p:txBody>
      </p:sp>
      <p:sp>
        <p:nvSpPr>
          <p:cNvPr id="510" name="Footer Placeholder 4_23"/>
          <p:cNvSpPr/>
          <p:nvPr/>
        </p:nvSpPr>
        <p:spPr>
          <a:xfrm>
            <a:off x="4296240" y="6216480"/>
            <a:ext cx="3096720" cy="362880"/>
          </a:xfrm>
          <a:prstGeom prst="rect">
            <a:avLst/>
          </a:prstGeom>
          <a:noFill/>
          <a:ln w="0">
            <a:noFill/>
          </a:ln>
        </p:spPr>
        <p:style>
          <a:lnRef idx="0"/>
          <a:fillRef idx="0"/>
          <a:effectRef idx="0"/>
          <a:fontRef idx="minor"/>
        </p:style>
        <p:txBody>
          <a:bodyPr lIns="90000" rIns="90000" tIns="45000" bIns="45000">
            <a:noAutofit/>
          </a:bodyPr>
          <a:p>
            <a:pPr>
              <a:lnSpc>
                <a:spcPct val="100000"/>
              </a:lnSpc>
            </a:pPr>
            <a:r>
              <a:rPr b="1" lang="en-GB" sz="1400" spc="-1" strike="noStrike">
                <a:solidFill>
                  <a:srgbClr val="99cc00"/>
                </a:solidFill>
                <a:latin typeface="Trebuchet MS"/>
                <a:ea typeface="DejaVu Sans"/>
              </a:rPr>
              <a:t>Alex May – Interconnected Law</a:t>
            </a:r>
            <a:endParaRPr b="0" lang="en-GB" sz="1400" spc="-1" strike="noStrike">
              <a:latin typeface="Arial"/>
            </a:endParaRPr>
          </a:p>
        </p:txBody>
      </p:sp>
      <p:sp>
        <p:nvSpPr>
          <p:cNvPr id="511" name="TextBox 440"/>
          <p:cNvSpPr/>
          <p:nvPr/>
        </p:nvSpPr>
        <p:spPr>
          <a:xfrm>
            <a:off x="1025280" y="2918520"/>
            <a:ext cx="1799640" cy="601920"/>
          </a:xfrm>
          <a:prstGeom prst="rect">
            <a:avLst/>
          </a:prstGeom>
          <a:noFill/>
          <a:ln w="0">
            <a:noFill/>
          </a:ln>
        </p:spPr>
        <p:style>
          <a:lnRef idx="0"/>
          <a:fillRef idx="0"/>
          <a:effectRef idx="0"/>
          <a:fontRef idx="minor"/>
        </p:style>
        <p:txBody>
          <a:bodyPr lIns="90000" rIns="90000" tIns="45000" bIns="45000">
            <a:noAutofit/>
          </a:bodyPr>
          <a:p>
            <a:pPr algn="ctr">
              <a:lnSpc>
                <a:spcPct val="100000"/>
              </a:lnSpc>
            </a:pPr>
            <a:r>
              <a:rPr b="1" lang="en-GB" sz="1800" spc="-1" strike="noStrike">
                <a:solidFill>
                  <a:srgbClr val="ffffff"/>
                </a:solidFill>
                <a:latin typeface="Arial"/>
                <a:ea typeface="DejaVu Sans"/>
              </a:rPr>
              <a:t>Earth Jurisprudence</a:t>
            </a:r>
            <a:endParaRPr b="0" lang="en-GB" sz="1800" spc="-1" strike="noStrike">
              <a:latin typeface="Arial"/>
            </a:endParaRPr>
          </a:p>
        </p:txBody>
      </p:sp>
      <p:sp>
        <p:nvSpPr>
          <p:cNvPr id="512" name="TextBox 441"/>
          <p:cNvSpPr/>
          <p:nvPr/>
        </p:nvSpPr>
        <p:spPr>
          <a:xfrm>
            <a:off x="4481280" y="866880"/>
            <a:ext cx="1799640" cy="601920"/>
          </a:xfrm>
          <a:prstGeom prst="rect">
            <a:avLst/>
          </a:prstGeom>
          <a:noFill/>
          <a:ln w="0">
            <a:noFill/>
          </a:ln>
        </p:spPr>
        <p:style>
          <a:lnRef idx="0"/>
          <a:fillRef idx="0"/>
          <a:effectRef idx="0"/>
          <a:fontRef idx="minor"/>
        </p:style>
        <p:txBody>
          <a:bodyPr lIns="90000" rIns="90000" tIns="45000" bIns="45000">
            <a:noAutofit/>
          </a:bodyPr>
          <a:p>
            <a:pPr algn="ctr">
              <a:lnSpc>
                <a:spcPct val="100000"/>
              </a:lnSpc>
            </a:pPr>
            <a:r>
              <a:rPr b="1" lang="en-GB" sz="1800" spc="-1" strike="noStrike">
                <a:solidFill>
                  <a:srgbClr val="ffffff"/>
                </a:solidFill>
                <a:latin typeface="Arial"/>
                <a:ea typeface="DejaVu Sans"/>
              </a:rPr>
              <a:t>Relational Approach</a:t>
            </a:r>
            <a:endParaRPr b="0" lang="en-GB" sz="1800" spc="-1" strike="noStrike">
              <a:latin typeface="Arial"/>
            </a:endParaRPr>
          </a:p>
        </p:txBody>
      </p:sp>
      <p:sp>
        <p:nvSpPr>
          <p:cNvPr id="513" name="TextBox 442"/>
          <p:cNvSpPr/>
          <p:nvPr/>
        </p:nvSpPr>
        <p:spPr>
          <a:xfrm>
            <a:off x="4553280" y="5186880"/>
            <a:ext cx="1799640" cy="601920"/>
          </a:xfrm>
          <a:prstGeom prst="rect">
            <a:avLst/>
          </a:prstGeom>
          <a:noFill/>
          <a:ln w="0">
            <a:noFill/>
          </a:ln>
        </p:spPr>
        <p:style>
          <a:lnRef idx="0"/>
          <a:fillRef idx="0"/>
          <a:effectRef idx="0"/>
          <a:fontRef idx="minor"/>
        </p:style>
        <p:txBody>
          <a:bodyPr lIns="90000" rIns="90000" tIns="45000" bIns="45000">
            <a:noAutofit/>
          </a:bodyPr>
          <a:p>
            <a:pPr algn="ctr">
              <a:lnSpc>
                <a:spcPct val="100000"/>
              </a:lnSpc>
            </a:pPr>
            <a:r>
              <a:rPr b="1" lang="en-GB" sz="1800" spc="-1" strike="noStrike">
                <a:solidFill>
                  <a:srgbClr val="ffffff"/>
                </a:solidFill>
                <a:latin typeface="Arial"/>
                <a:ea typeface="DejaVu Sans"/>
              </a:rPr>
              <a:t>Social Ecology</a:t>
            </a:r>
            <a:endParaRPr b="0" lang="en-GB" sz="1800" spc="-1" strike="noStrike">
              <a:latin typeface="Arial"/>
            </a:endParaRPr>
          </a:p>
        </p:txBody>
      </p:sp>
      <p:sp>
        <p:nvSpPr>
          <p:cNvPr id="514" name="TextBox 443"/>
          <p:cNvSpPr/>
          <p:nvPr/>
        </p:nvSpPr>
        <p:spPr>
          <a:xfrm>
            <a:off x="7937280" y="2918880"/>
            <a:ext cx="1799640" cy="601920"/>
          </a:xfrm>
          <a:prstGeom prst="rect">
            <a:avLst/>
          </a:prstGeom>
          <a:noFill/>
          <a:ln w="0">
            <a:noFill/>
          </a:ln>
        </p:spPr>
        <p:style>
          <a:lnRef idx="0"/>
          <a:fillRef idx="0"/>
          <a:effectRef idx="0"/>
          <a:fontRef idx="minor"/>
        </p:style>
        <p:txBody>
          <a:bodyPr lIns="90000" rIns="90000" tIns="45000" bIns="45000">
            <a:noAutofit/>
          </a:bodyPr>
          <a:p>
            <a:pPr algn="ctr">
              <a:lnSpc>
                <a:spcPct val="100000"/>
              </a:lnSpc>
            </a:pPr>
            <a:r>
              <a:rPr b="1" lang="en-GB" sz="1800" spc="-1" strike="noStrike">
                <a:solidFill>
                  <a:srgbClr val="ffffff"/>
                </a:solidFill>
                <a:latin typeface="Arial"/>
                <a:ea typeface="DejaVu Sans"/>
              </a:rPr>
              <a:t>Systems</a:t>
            </a:r>
            <a:br/>
            <a:r>
              <a:rPr b="1" lang="en-GB" sz="1800" spc="-1" strike="noStrike">
                <a:solidFill>
                  <a:srgbClr val="ffffff"/>
                </a:solidFill>
                <a:latin typeface="Arial"/>
                <a:ea typeface="DejaVu Sans"/>
              </a:rPr>
              <a:t>View</a:t>
            </a:r>
            <a:endParaRPr b="0" lang="en-GB" sz="1800" spc="-1" strike="noStrike">
              <a:latin typeface="Arial"/>
            </a:endParaRPr>
          </a:p>
        </p:txBody>
      </p:sp>
    </p:spTree>
  </p:cSld>
  <mc:AlternateContent>
    <mc:Choice Requires="p14">
      <p:transition spd="slow" p14:dur="2000"/>
    </mc:Choice>
    <mc:Fallback>
      <p:transition spd="slow"/>
    </mc:Fallback>
  </mc:AlternateContent>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515" name="Rectangle 13_11"/>
          <p:cNvSpPr/>
          <p:nvPr/>
        </p:nvSpPr>
        <p:spPr>
          <a:xfrm>
            <a:off x="0" y="1080"/>
            <a:ext cx="12189960" cy="6855840"/>
          </a:xfrm>
          <a:prstGeom prst="rect">
            <a:avLst/>
          </a:prstGeom>
          <a:solidFill>
            <a:srgbClr val="ffffff"/>
          </a:solidFill>
          <a:ln w="25560">
            <a:noFill/>
          </a:ln>
        </p:spPr>
        <p:style>
          <a:lnRef idx="0"/>
          <a:fillRef idx="0"/>
          <a:effectRef idx="0"/>
          <a:fontRef idx="minor"/>
        </p:style>
      </p:sp>
      <p:sp>
        <p:nvSpPr>
          <p:cNvPr id="516" name="Isosceles Triangle 15_12"/>
          <p:cNvSpPr/>
          <p:nvPr/>
        </p:nvSpPr>
        <p:spPr>
          <a:xfrm>
            <a:off x="0" y="4013280"/>
            <a:ext cx="446400" cy="2842560"/>
          </a:xfrm>
          <a:prstGeom prst="triangle">
            <a:avLst>
              <a:gd name="adj" fmla="val 0"/>
            </a:avLst>
          </a:prstGeom>
          <a:solidFill>
            <a:srgbClr val="90c226"/>
          </a:solidFill>
          <a:ln w="9360">
            <a:noFill/>
          </a:ln>
          <a:effectLst>
            <a:outerShdw blurRad="38160" dir="5400000" dist="25560">
              <a:srgbClr val="000000">
                <a:alpha val="35000"/>
              </a:srgbClr>
            </a:outerShdw>
          </a:effectLst>
        </p:spPr>
        <p:style>
          <a:lnRef idx="0"/>
          <a:fillRef idx="0"/>
          <a:effectRef idx="0"/>
          <a:fontRef idx="minor"/>
        </p:style>
      </p:sp>
      <p:sp>
        <p:nvSpPr>
          <p:cNvPr id="517" name="Straight Connector 17_11"/>
          <p:cNvSpPr/>
          <p:nvPr/>
        </p:nvSpPr>
        <p:spPr>
          <a:xfrm>
            <a:off x="4656600" y="1442520"/>
            <a:ext cx="0" cy="3936960"/>
          </a:xfrm>
          <a:prstGeom prst="line">
            <a:avLst/>
          </a:prstGeom>
          <a:ln cap="rnd" w="9360">
            <a:solidFill>
              <a:srgbClr val="90c226"/>
            </a:solidFill>
            <a:round/>
          </a:ln>
        </p:spPr>
        <p:style>
          <a:lnRef idx="0"/>
          <a:fillRef idx="0"/>
          <a:effectRef idx="0"/>
          <a:fontRef idx="minor"/>
        </p:style>
      </p:sp>
      <p:sp>
        <p:nvSpPr>
          <p:cNvPr id="518" name="Isosceles Triangle 19_12"/>
          <p:cNvSpPr/>
          <p:nvPr/>
        </p:nvSpPr>
        <p:spPr>
          <a:xfrm flipH="1" rot="10800000">
            <a:off x="11361960" y="2160"/>
            <a:ext cx="840600" cy="4614120"/>
          </a:xfrm>
          <a:prstGeom prst="triangle">
            <a:avLst>
              <a:gd name="adj" fmla="val 100000"/>
            </a:avLst>
          </a:prstGeom>
          <a:solidFill>
            <a:srgbClr val="54a021"/>
          </a:solidFill>
          <a:ln w="9360">
            <a:noFill/>
          </a:ln>
          <a:effectLst>
            <a:outerShdw blurRad="38160" dir="5400000" dist="25560">
              <a:srgbClr val="000000">
                <a:alpha val="35000"/>
              </a:srgbClr>
            </a:outerShdw>
          </a:effectLst>
        </p:spPr>
        <p:style>
          <a:lnRef idx="0"/>
          <a:fillRef idx="0"/>
          <a:effectRef idx="0"/>
          <a:fontRef idx="minor"/>
        </p:style>
      </p:sp>
      <p:sp>
        <p:nvSpPr>
          <p:cNvPr id="519" name="Date Placeholder 3_12"/>
          <p:cNvSpPr/>
          <p:nvPr/>
        </p:nvSpPr>
        <p:spPr>
          <a:xfrm>
            <a:off x="4997160" y="6490800"/>
            <a:ext cx="2741040" cy="362880"/>
          </a:xfrm>
          <a:prstGeom prst="rect">
            <a:avLst/>
          </a:prstGeom>
          <a:noFill/>
          <a:ln w="0">
            <a:noFill/>
          </a:ln>
        </p:spPr>
        <p:style>
          <a:lnRef idx="0"/>
          <a:fillRef idx="0"/>
          <a:effectRef idx="0"/>
          <a:fontRef idx="minor"/>
        </p:style>
        <p:txBody>
          <a:bodyPr lIns="90000" rIns="90000" tIns="45000" bIns="45000">
            <a:noAutofit/>
          </a:bodyPr>
          <a:p>
            <a:pPr>
              <a:lnSpc>
                <a:spcPct val="100000"/>
              </a:lnSpc>
            </a:pPr>
            <a:fld id="{C616B853-EAF5-4E8E-A778-1F1BF3303F1D}" type="datetime">
              <a:rPr b="0" lang="en-GB" sz="1200" spc="-1" strike="noStrike">
                <a:solidFill>
                  <a:srgbClr val="99cc00"/>
                </a:solidFill>
                <a:latin typeface="Trebuchet MS"/>
                <a:ea typeface="DejaVu Sans"/>
              </a:rPr>
              <a:t>31/07/21</a:t>
            </a:fld>
            <a:endParaRPr b="0" lang="en-GB" sz="1200" spc="-1" strike="noStrike">
              <a:latin typeface="Arial"/>
            </a:endParaRPr>
          </a:p>
        </p:txBody>
      </p:sp>
      <p:sp>
        <p:nvSpPr>
          <p:cNvPr id="520" name="Footer Placeholder 4_12"/>
          <p:cNvSpPr/>
          <p:nvPr/>
        </p:nvSpPr>
        <p:spPr>
          <a:xfrm>
            <a:off x="4296240" y="6216480"/>
            <a:ext cx="3096720" cy="362880"/>
          </a:xfrm>
          <a:prstGeom prst="rect">
            <a:avLst/>
          </a:prstGeom>
          <a:noFill/>
          <a:ln w="0">
            <a:noFill/>
          </a:ln>
        </p:spPr>
        <p:style>
          <a:lnRef idx="0"/>
          <a:fillRef idx="0"/>
          <a:effectRef idx="0"/>
          <a:fontRef idx="minor"/>
        </p:style>
        <p:txBody>
          <a:bodyPr lIns="90000" rIns="90000" tIns="45000" bIns="45000">
            <a:noAutofit/>
          </a:bodyPr>
          <a:p>
            <a:pPr>
              <a:lnSpc>
                <a:spcPct val="100000"/>
              </a:lnSpc>
            </a:pPr>
            <a:r>
              <a:rPr b="1" lang="en-GB" sz="1400" spc="-1" strike="noStrike">
                <a:solidFill>
                  <a:srgbClr val="99cc00"/>
                </a:solidFill>
                <a:latin typeface="Trebuchet MS"/>
                <a:ea typeface="DejaVu Sans"/>
              </a:rPr>
              <a:t>Alex May – Interconnected Law</a:t>
            </a:r>
            <a:endParaRPr b="0" lang="en-GB" sz="1400" spc="-1" strike="noStrike">
              <a:latin typeface="Arial"/>
            </a:endParaRPr>
          </a:p>
        </p:txBody>
      </p:sp>
      <p:grpSp>
        <p:nvGrpSpPr>
          <p:cNvPr id="521" name="Diagram5"/>
          <p:cNvGrpSpPr/>
          <p:nvPr/>
        </p:nvGrpSpPr>
        <p:grpSpPr>
          <a:xfrm>
            <a:off x="4977360" y="1109160"/>
            <a:ext cx="6340320" cy="4601880"/>
            <a:chOff x="4977360" y="1109160"/>
            <a:chExt cx="6340320" cy="4601880"/>
          </a:xfrm>
        </p:grpSpPr>
        <p:sp>
          <p:nvSpPr>
            <p:cNvPr id="522" name="Rectangle 451"/>
            <p:cNvSpPr/>
            <p:nvPr/>
          </p:nvSpPr>
          <p:spPr>
            <a:xfrm>
              <a:off x="4978800" y="1109160"/>
              <a:ext cx="6338880" cy="4601880"/>
            </a:xfrm>
            <a:prstGeom prst="rect">
              <a:avLst/>
            </a:prstGeom>
            <a:noFill/>
            <a:ln w="0">
              <a:noFill/>
            </a:ln>
          </p:spPr>
          <p:style>
            <a:lnRef idx="0"/>
            <a:fillRef idx="0"/>
            <a:effectRef idx="0"/>
            <a:fontRef idx="minor"/>
          </p:style>
        </p:sp>
        <p:sp>
          <p:nvSpPr>
            <p:cNvPr id="523" name="Rectangle 452"/>
            <p:cNvSpPr/>
            <p:nvPr/>
          </p:nvSpPr>
          <p:spPr>
            <a:xfrm>
              <a:off x="4977360" y="1841400"/>
              <a:ext cx="6340320" cy="377280"/>
            </a:xfrm>
            <a:prstGeom prst="rect">
              <a:avLst/>
            </a:prstGeom>
            <a:solidFill>
              <a:srgbClr val="ffffff">
                <a:alpha val="90000"/>
              </a:srgbClr>
            </a:solidFill>
            <a:ln cap="rnd" w="19080">
              <a:solidFill>
                <a:srgbClr val="90c226"/>
              </a:solidFill>
              <a:miter/>
            </a:ln>
          </p:spPr>
          <p:style>
            <a:lnRef idx="0"/>
            <a:fillRef idx="0"/>
            <a:effectRef idx="0"/>
            <a:fontRef idx="minor"/>
          </p:style>
        </p:sp>
        <p:sp>
          <p:nvSpPr>
            <p:cNvPr id="524" name="Rectangle: Rounded Corners 453"/>
            <p:cNvSpPr/>
            <p:nvPr/>
          </p:nvSpPr>
          <p:spPr>
            <a:xfrm>
              <a:off x="5294520" y="1620000"/>
              <a:ext cx="4438080" cy="442080"/>
            </a:xfrm>
            <a:prstGeom prst="roundRect">
              <a:avLst>
                <a:gd name="adj" fmla="val 16667"/>
              </a:avLst>
            </a:prstGeom>
            <a:solidFill>
              <a:srgbClr val="90c226"/>
            </a:solidFill>
            <a:ln cap="rnd" w="19080">
              <a:solidFill>
                <a:srgbClr val="ffffff"/>
              </a:solidFill>
              <a:miter/>
            </a:ln>
          </p:spPr>
          <p:style>
            <a:lnRef idx="0"/>
            <a:fillRef idx="0"/>
            <a:effectRef idx="0"/>
            <a:fontRef idx="minor"/>
          </p:style>
          <p:txBody>
            <a:bodyPr lIns="189360" rIns="167760" tIns="21600" bIns="21600" anchor="ctr">
              <a:noAutofit/>
            </a:bodyPr>
            <a:p>
              <a:pPr>
                <a:lnSpc>
                  <a:spcPct val="90000"/>
                </a:lnSpc>
                <a:spcAft>
                  <a:spcPts val="524"/>
                </a:spcAft>
                <a:tabLst>
                  <a:tab algn="l" pos="0"/>
                </a:tabLst>
              </a:pPr>
              <a:r>
                <a:rPr b="0" lang="en-US" sz="1500" spc="-1" strike="noStrike">
                  <a:solidFill>
                    <a:srgbClr val="ffffff"/>
                  </a:solidFill>
                  <a:latin typeface="Arial"/>
                  <a:ea typeface="DejaVu Sans"/>
                </a:rPr>
                <a:t>A Relational Worldview</a:t>
              </a:r>
              <a:endParaRPr b="0" lang="en-GB" sz="1500" spc="-1" strike="noStrike">
                <a:latin typeface="Arial"/>
              </a:endParaRPr>
            </a:p>
          </p:txBody>
        </p:sp>
        <p:sp>
          <p:nvSpPr>
            <p:cNvPr id="525" name="Rectangle 454"/>
            <p:cNvSpPr/>
            <p:nvPr/>
          </p:nvSpPr>
          <p:spPr>
            <a:xfrm>
              <a:off x="4977360" y="3137400"/>
              <a:ext cx="6340320" cy="377280"/>
            </a:xfrm>
            <a:prstGeom prst="rect">
              <a:avLst/>
            </a:prstGeom>
            <a:solidFill>
              <a:srgbClr val="ffffff">
                <a:alpha val="90000"/>
              </a:srgbClr>
            </a:solidFill>
            <a:ln cap="rnd" w="19080">
              <a:solidFill>
                <a:srgbClr val="90c226"/>
              </a:solidFill>
              <a:miter/>
            </a:ln>
          </p:spPr>
          <p:style>
            <a:lnRef idx="0"/>
            <a:fillRef idx="0"/>
            <a:effectRef idx="0"/>
            <a:fontRef idx="minor"/>
          </p:style>
        </p:sp>
        <p:sp>
          <p:nvSpPr>
            <p:cNvPr id="526" name="Rectangle: Rounded Corners 455"/>
            <p:cNvSpPr/>
            <p:nvPr/>
          </p:nvSpPr>
          <p:spPr>
            <a:xfrm>
              <a:off x="5294520" y="2916000"/>
              <a:ext cx="4438080" cy="442080"/>
            </a:xfrm>
            <a:prstGeom prst="roundRect">
              <a:avLst>
                <a:gd name="adj" fmla="val 16667"/>
              </a:avLst>
            </a:prstGeom>
            <a:solidFill>
              <a:srgbClr val="cbdfa0"/>
            </a:solidFill>
            <a:ln cap="rnd" w="19080">
              <a:solidFill>
                <a:srgbClr val="ffffff"/>
              </a:solidFill>
              <a:miter/>
            </a:ln>
          </p:spPr>
          <p:style>
            <a:lnRef idx="0"/>
            <a:fillRef idx="0"/>
            <a:effectRef idx="0"/>
            <a:fontRef idx="minor"/>
          </p:style>
          <p:txBody>
            <a:bodyPr lIns="189360" rIns="167760" tIns="21600" bIns="21600" anchor="ctr">
              <a:noAutofit/>
            </a:bodyPr>
            <a:p>
              <a:pPr>
                <a:lnSpc>
                  <a:spcPct val="90000"/>
                </a:lnSpc>
                <a:spcAft>
                  <a:spcPts val="524"/>
                </a:spcAft>
                <a:tabLst>
                  <a:tab algn="l" pos="0"/>
                </a:tabLst>
              </a:pPr>
              <a:r>
                <a:rPr b="0" lang="en-US" sz="1500" spc="-1" strike="noStrike">
                  <a:solidFill>
                    <a:srgbClr val="ffffff"/>
                  </a:solidFill>
                  <a:latin typeface="Arial"/>
                  <a:ea typeface="DejaVu Sans"/>
                </a:rPr>
                <a:t>Law’s Role in the Network of Relations</a:t>
              </a:r>
              <a:endParaRPr b="0" lang="en-GB" sz="1500" spc="-1" strike="noStrike">
                <a:latin typeface="Arial"/>
              </a:endParaRPr>
            </a:p>
          </p:txBody>
        </p:sp>
        <p:sp>
          <p:nvSpPr>
            <p:cNvPr id="527" name="Rectangle 456"/>
            <p:cNvSpPr/>
            <p:nvPr/>
          </p:nvSpPr>
          <p:spPr>
            <a:xfrm>
              <a:off x="4977360" y="4338360"/>
              <a:ext cx="6340320" cy="377280"/>
            </a:xfrm>
            <a:prstGeom prst="rect">
              <a:avLst/>
            </a:prstGeom>
            <a:solidFill>
              <a:srgbClr val="ffffff">
                <a:alpha val="90000"/>
              </a:srgbClr>
            </a:solidFill>
            <a:ln cap="rnd" w="19080">
              <a:solidFill>
                <a:srgbClr val="90c226"/>
              </a:solidFill>
              <a:miter/>
            </a:ln>
          </p:spPr>
          <p:style>
            <a:lnRef idx="0"/>
            <a:fillRef idx="0"/>
            <a:effectRef idx="0"/>
            <a:fontRef idx="minor"/>
          </p:style>
        </p:sp>
        <p:sp>
          <p:nvSpPr>
            <p:cNvPr id="528" name="Rectangle: Rounded Corners 457"/>
            <p:cNvSpPr/>
            <p:nvPr/>
          </p:nvSpPr>
          <p:spPr>
            <a:xfrm>
              <a:off x="5294520" y="4116960"/>
              <a:ext cx="4438080" cy="442080"/>
            </a:xfrm>
            <a:prstGeom prst="roundRect">
              <a:avLst>
                <a:gd name="adj" fmla="val 16667"/>
              </a:avLst>
            </a:prstGeom>
            <a:solidFill>
              <a:srgbClr val="cbdfa0"/>
            </a:solidFill>
            <a:ln cap="rnd" w="19080">
              <a:solidFill>
                <a:srgbClr val="ffffff"/>
              </a:solidFill>
              <a:miter/>
            </a:ln>
          </p:spPr>
          <p:style>
            <a:lnRef idx="0"/>
            <a:fillRef idx="0"/>
            <a:effectRef idx="0"/>
            <a:fontRef idx="minor"/>
          </p:style>
          <p:txBody>
            <a:bodyPr lIns="189360" rIns="167760" tIns="21600" bIns="21600" anchor="ctr">
              <a:noAutofit/>
            </a:bodyPr>
            <a:p>
              <a:pPr>
                <a:lnSpc>
                  <a:spcPct val="90000"/>
                </a:lnSpc>
                <a:spcAft>
                  <a:spcPts val="524"/>
                </a:spcAft>
                <a:tabLst>
                  <a:tab algn="l" pos="0"/>
                </a:tabLst>
              </a:pPr>
              <a:r>
                <a:rPr b="0" lang="en-US" sz="1500" spc="-1" strike="noStrike">
                  <a:solidFill>
                    <a:srgbClr val="ffffff"/>
                  </a:solidFill>
                  <a:latin typeface="Arial"/>
                  <a:ea typeface="DejaVu Sans"/>
                </a:rPr>
                <a:t>Law as also inherently relational</a:t>
              </a:r>
              <a:endParaRPr b="0" lang="en-GB" sz="1500" spc="-1" strike="noStrike">
                <a:latin typeface="Arial"/>
              </a:endParaRPr>
            </a:p>
          </p:txBody>
        </p:sp>
      </p:grpSp>
      <p:sp>
        <p:nvSpPr>
          <p:cNvPr id="529" name="Title 3_7"/>
          <p:cNvSpPr/>
          <p:nvPr/>
        </p:nvSpPr>
        <p:spPr>
          <a:xfrm>
            <a:off x="324000" y="1179000"/>
            <a:ext cx="4318200" cy="4461840"/>
          </a:xfrm>
          <a:prstGeom prst="rect">
            <a:avLst/>
          </a:prstGeom>
          <a:noFill/>
          <a:ln w="0">
            <a:noFill/>
          </a:ln>
        </p:spPr>
        <p:style>
          <a:lnRef idx="0"/>
          <a:fillRef idx="0"/>
          <a:effectRef idx="0"/>
          <a:fontRef idx="minor"/>
        </p:style>
        <p:txBody>
          <a:bodyPr lIns="90000" rIns="90000" tIns="45000" bIns="45000" anchor="ctr">
            <a:normAutofit/>
          </a:bodyPr>
          <a:p>
            <a:pPr>
              <a:lnSpc>
                <a:spcPct val="100000"/>
              </a:lnSpc>
              <a:spcAft>
                <a:spcPts val="601"/>
              </a:spcAft>
            </a:pPr>
            <a:r>
              <a:rPr b="1" lang="en-US" sz="4400" spc="-1" strike="noStrike">
                <a:solidFill>
                  <a:srgbClr val="90c226"/>
                </a:solidFill>
                <a:latin typeface="Trebuchet MS"/>
                <a:ea typeface="DejaVu Sans"/>
              </a:rPr>
              <a:t>The Relational Approach</a:t>
            </a:r>
            <a:endParaRPr b="0" lang="en-GB" sz="4400" spc="-1" strike="noStrike">
              <a:latin typeface="Arial"/>
            </a:endParaRPr>
          </a:p>
        </p:txBody>
      </p:sp>
    </p:spTree>
  </p:cSld>
  <mc:AlternateContent>
    <mc:Choice Requires="p14">
      <p:transition spd="slow" p14:dur="2000"/>
    </mc:Choice>
    <mc:Fallback>
      <p:transition spd="slow"/>
    </mc:Fallback>
  </mc:AlternateContent>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530" name="Rectangle 13_26"/>
          <p:cNvSpPr/>
          <p:nvPr/>
        </p:nvSpPr>
        <p:spPr>
          <a:xfrm>
            <a:off x="0" y="1080"/>
            <a:ext cx="12189960" cy="6855840"/>
          </a:xfrm>
          <a:prstGeom prst="rect">
            <a:avLst/>
          </a:prstGeom>
          <a:solidFill>
            <a:srgbClr val="ffffff"/>
          </a:solidFill>
          <a:ln w="25560">
            <a:noFill/>
          </a:ln>
        </p:spPr>
        <p:style>
          <a:lnRef idx="0"/>
          <a:fillRef idx="0"/>
          <a:effectRef idx="0"/>
          <a:fontRef idx="minor"/>
        </p:style>
      </p:sp>
      <p:sp>
        <p:nvSpPr>
          <p:cNvPr id="531" name="Isosceles Triangle 15_31"/>
          <p:cNvSpPr/>
          <p:nvPr/>
        </p:nvSpPr>
        <p:spPr>
          <a:xfrm>
            <a:off x="0" y="4013280"/>
            <a:ext cx="446400" cy="2842560"/>
          </a:xfrm>
          <a:prstGeom prst="triangle">
            <a:avLst>
              <a:gd name="adj" fmla="val 0"/>
            </a:avLst>
          </a:prstGeom>
          <a:solidFill>
            <a:srgbClr val="90c226"/>
          </a:solidFill>
          <a:ln w="9360">
            <a:noFill/>
          </a:ln>
          <a:effectLst>
            <a:outerShdw blurRad="38160" dir="5400000" dist="25560">
              <a:srgbClr val="000000">
                <a:alpha val="35000"/>
              </a:srgbClr>
            </a:outerShdw>
          </a:effectLst>
        </p:spPr>
        <p:style>
          <a:lnRef idx="0"/>
          <a:fillRef idx="0"/>
          <a:effectRef idx="0"/>
          <a:fontRef idx="minor"/>
        </p:style>
      </p:sp>
      <p:sp>
        <p:nvSpPr>
          <p:cNvPr id="532" name="Straight Connector 17_30"/>
          <p:cNvSpPr/>
          <p:nvPr/>
        </p:nvSpPr>
        <p:spPr>
          <a:xfrm>
            <a:off x="4656600" y="1442520"/>
            <a:ext cx="0" cy="3936960"/>
          </a:xfrm>
          <a:prstGeom prst="line">
            <a:avLst/>
          </a:prstGeom>
          <a:ln cap="rnd" w="9360">
            <a:solidFill>
              <a:srgbClr val="90c226"/>
            </a:solidFill>
            <a:round/>
          </a:ln>
        </p:spPr>
        <p:style>
          <a:lnRef idx="0"/>
          <a:fillRef idx="0"/>
          <a:effectRef idx="0"/>
          <a:fontRef idx="minor"/>
        </p:style>
      </p:sp>
      <p:sp>
        <p:nvSpPr>
          <p:cNvPr id="533" name="Isosceles Triangle 19_31"/>
          <p:cNvSpPr/>
          <p:nvPr/>
        </p:nvSpPr>
        <p:spPr>
          <a:xfrm flipH="1" rot="10800000">
            <a:off x="11361960" y="2160"/>
            <a:ext cx="840600" cy="4614120"/>
          </a:xfrm>
          <a:prstGeom prst="triangle">
            <a:avLst>
              <a:gd name="adj" fmla="val 100000"/>
            </a:avLst>
          </a:prstGeom>
          <a:solidFill>
            <a:srgbClr val="54a021"/>
          </a:solidFill>
          <a:ln w="9360">
            <a:noFill/>
          </a:ln>
          <a:effectLst>
            <a:outerShdw blurRad="38160" dir="5400000" dist="25560">
              <a:srgbClr val="000000">
                <a:alpha val="35000"/>
              </a:srgbClr>
            </a:outerShdw>
          </a:effectLst>
        </p:spPr>
        <p:style>
          <a:lnRef idx="0"/>
          <a:fillRef idx="0"/>
          <a:effectRef idx="0"/>
          <a:fontRef idx="minor"/>
        </p:style>
      </p:sp>
      <p:sp>
        <p:nvSpPr>
          <p:cNvPr id="534" name="Date Placeholder 3_31"/>
          <p:cNvSpPr/>
          <p:nvPr/>
        </p:nvSpPr>
        <p:spPr>
          <a:xfrm>
            <a:off x="4997160" y="6490800"/>
            <a:ext cx="2741040" cy="362880"/>
          </a:xfrm>
          <a:prstGeom prst="rect">
            <a:avLst/>
          </a:prstGeom>
          <a:noFill/>
          <a:ln w="0">
            <a:noFill/>
          </a:ln>
        </p:spPr>
        <p:style>
          <a:lnRef idx="0"/>
          <a:fillRef idx="0"/>
          <a:effectRef idx="0"/>
          <a:fontRef idx="minor"/>
        </p:style>
        <p:txBody>
          <a:bodyPr lIns="90000" rIns="90000" tIns="45000" bIns="45000">
            <a:noAutofit/>
          </a:bodyPr>
          <a:p>
            <a:pPr>
              <a:lnSpc>
                <a:spcPct val="100000"/>
              </a:lnSpc>
            </a:pPr>
            <a:fld id="{8BB0B44F-BB4E-47AA-B421-62E170DB26B3}" type="datetime">
              <a:rPr b="0" lang="en-GB" sz="1200" spc="-1" strike="noStrike">
                <a:solidFill>
                  <a:srgbClr val="99cc00"/>
                </a:solidFill>
                <a:latin typeface="Trebuchet MS"/>
                <a:ea typeface="DejaVu Sans"/>
              </a:rPr>
              <a:t>31/07/21</a:t>
            </a:fld>
            <a:endParaRPr b="0" lang="en-GB" sz="1200" spc="-1" strike="noStrike">
              <a:latin typeface="Arial"/>
            </a:endParaRPr>
          </a:p>
        </p:txBody>
      </p:sp>
      <p:sp>
        <p:nvSpPr>
          <p:cNvPr id="535" name="Footer Placeholder 4_31"/>
          <p:cNvSpPr/>
          <p:nvPr/>
        </p:nvSpPr>
        <p:spPr>
          <a:xfrm>
            <a:off x="4296240" y="6216480"/>
            <a:ext cx="3096720" cy="362880"/>
          </a:xfrm>
          <a:prstGeom prst="rect">
            <a:avLst/>
          </a:prstGeom>
          <a:noFill/>
          <a:ln w="0">
            <a:noFill/>
          </a:ln>
        </p:spPr>
        <p:style>
          <a:lnRef idx="0"/>
          <a:fillRef idx="0"/>
          <a:effectRef idx="0"/>
          <a:fontRef idx="minor"/>
        </p:style>
        <p:txBody>
          <a:bodyPr lIns="90000" rIns="90000" tIns="45000" bIns="45000">
            <a:noAutofit/>
          </a:bodyPr>
          <a:p>
            <a:pPr>
              <a:lnSpc>
                <a:spcPct val="100000"/>
              </a:lnSpc>
            </a:pPr>
            <a:r>
              <a:rPr b="1" lang="en-GB" sz="1400" spc="-1" strike="noStrike">
                <a:solidFill>
                  <a:srgbClr val="99cc00"/>
                </a:solidFill>
                <a:latin typeface="Trebuchet MS"/>
                <a:ea typeface="DejaVu Sans"/>
              </a:rPr>
              <a:t>Alex May – Interconnected Law</a:t>
            </a:r>
            <a:endParaRPr b="0" lang="en-GB" sz="1400" spc="-1" strike="noStrike">
              <a:latin typeface="Arial"/>
            </a:endParaRPr>
          </a:p>
        </p:txBody>
      </p:sp>
      <p:grpSp>
        <p:nvGrpSpPr>
          <p:cNvPr id="536" name="Diagram5_2"/>
          <p:cNvGrpSpPr/>
          <p:nvPr/>
        </p:nvGrpSpPr>
        <p:grpSpPr>
          <a:xfrm>
            <a:off x="4977360" y="1109160"/>
            <a:ext cx="6340320" cy="4601880"/>
            <a:chOff x="4977360" y="1109160"/>
            <a:chExt cx="6340320" cy="4601880"/>
          </a:xfrm>
        </p:grpSpPr>
        <p:sp>
          <p:nvSpPr>
            <p:cNvPr id="537" name="Rectangle 466"/>
            <p:cNvSpPr/>
            <p:nvPr/>
          </p:nvSpPr>
          <p:spPr>
            <a:xfrm>
              <a:off x="4978800" y="1109160"/>
              <a:ext cx="6338880" cy="4601880"/>
            </a:xfrm>
            <a:prstGeom prst="rect">
              <a:avLst/>
            </a:prstGeom>
            <a:noFill/>
            <a:ln w="0">
              <a:noFill/>
            </a:ln>
          </p:spPr>
          <p:style>
            <a:lnRef idx="0"/>
            <a:fillRef idx="0"/>
            <a:effectRef idx="0"/>
            <a:fontRef idx="minor"/>
          </p:style>
        </p:sp>
        <p:sp>
          <p:nvSpPr>
            <p:cNvPr id="538" name="Rectangle 467"/>
            <p:cNvSpPr/>
            <p:nvPr/>
          </p:nvSpPr>
          <p:spPr>
            <a:xfrm>
              <a:off x="4977360" y="1841400"/>
              <a:ext cx="6340320" cy="377280"/>
            </a:xfrm>
            <a:prstGeom prst="rect">
              <a:avLst/>
            </a:prstGeom>
            <a:solidFill>
              <a:srgbClr val="ffffff">
                <a:alpha val="90000"/>
              </a:srgbClr>
            </a:solidFill>
            <a:ln cap="rnd" w="19080">
              <a:solidFill>
                <a:srgbClr val="90c226"/>
              </a:solidFill>
              <a:miter/>
            </a:ln>
          </p:spPr>
          <p:style>
            <a:lnRef idx="0"/>
            <a:fillRef idx="0"/>
            <a:effectRef idx="0"/>
            <a:fontRef idx="minor"/>
          </p:style>
        </p:sp>
        <p:sp>
          <p:nvSpPr>
            <p:cNvPr id="539" name="Rectangle: Rounded Corners 468"/>
            <p:cNvSpPr/>
            <p:nvPr/>
          </p:nvSpPr>
          <p:spPr>
            <a:xfrm>
              <a:off x="5294520" y="1620000"/>
              <a:ext cx="4438080" cy="442080"/>
            </a:xfrm>
            <a:prstGeom prst="roundRect">
              <a:avLst>
                <a:gd name="adj" fmla="val 16667"/>
              </a:avLst>
            </a:prstGeom>
            <a:solidFill>
              <a:srgbClr val="90c226"/>
            </a:solidFill>
            <a:ln cap="rnd" w="19080">
              <a:solidFill>
                <a:srgbClr val="ffffff"/>
              </a:solidFill>
              <a:miter/>
            </a:ln>
          </p:spPr>
          <p:style>
            <a:lnRef idx="0"/>
            <a:fillRef idx="0"/>
            <a:effectRef idx="0"/>
            <a:fontRef idx="minor"/>
          </p:style>
          <p:txBody>
            <a:bodyPr lIns="189360" rIns="167760" tIns="21600" bIns="21600" anchor="ctr">
              <a:noAutofit/>
            </a:bodyPr>
            <a:p>
              <a:pPr>
                <a:lnSpc>
                  <a:spcPct val="90000"/>
                </a:lnSpc>
                <a:spcAft>
                  <a:spcPts val="524"/>
                </a:spcAft>
                <a:tabLst>
                  <a:tab algn="l" pos="0"/>
                </a:tabLst>
              </a:pPr>
              <a:r>
                <a:rPr b="0" lang="en-US" sz="1500" spc="-1" strike="noStrike">
                  <a:solidFill>
                    <a:srgbClr val="ffffff"/>
                  </a:solidFill>
                  <a:latin typeface="Arial"/>
                  <a:ea typeface="DejaVu Sans"/>
                </a:rPr>
                <a:t>A Relational Worldview</a:t>
              </a:r>
              <a:endParaRPr b="0" lang="en-GB" sz="1500" spc="-1" strike="noStrike">
                <a:latin typeface="Arial"/>
              </a:endParaRPr>
            </a:p>
          </p:txBody>
        </p:sp>
      </p:grpSp>
      <p:sp>
        <p:nvSpPr>
          <p:cNvPr id="540" name="Title 3_27"/>
          <p:cNvSpPr/>
          <p:nvPr/>
        </p:nvSpPr>
        <p:spPr>
          <a:xfrm>
            <a:off x="324000" y="1179000"/>
            <a:ext cx="4318200" cy="4461840"/>
          </a:xfrm>
          <a:prstGeom prst="rect">
            <a:avLst/>
          </a:prstGeom>
          <a:noFill/>
          <a:ln w="0">
            <a:noFill/>
          </a:ln>
        </p:spPr>
        <p:style>
          <a:lnRef idx="0"/>
          <a:fillRef idx="0"/>
          <a:effectRef idx="0"/>
          <a:fontRef idx="minor"/>
        </p:style>
        <p:txBody>
          <a:bodyPr lIns="90000" rIns="90000" tIns="45000" bIns="45000" anchor="ctr">
            <a:normAutofit/>
          </a:bodyPr>
          <a:p>
            <a:pPr>
              <a:lnSpc>
                <a:spcPct val="100000"/>
              </a:lnSpc>
              <a:spcAft>
                <a:spcPts val="601"/>
              </a:spcAft>
            </a:pPr>
            <a:r>
              <a:rPr b="1" lang="en-US" sz="4400" spc="-1" strike="noStrike">
                <a:solidFill>
                  <a:srgbClr val="90c226"/>
                </a:solidFill>
                <a:latin typeface="Trebuchet MS"/>
                <a:ea typeface="DejaVu Sans"/>
              </a:rPr>
              <a:t>The Relational Approach</a:t>
            </a:r>
            <a:endParaRPr b="0" lang="en-GB" sz="4400" spc="-1" strike="noStrike">
              <a:latin typeface="Arial"/>
            </a:endParaRPr>
          </a:p>
        </p:txBody>
      </p:sp>
      <p:sp>
        <p:nvSpPr>
          <p:cNvPr id="541" name="TextBox 470"/>
          <p:cNvSpPr/>
          <p:nvPr/>
        </p:nvSpPr>
        <p:spPr>
          <a:xfrm>
            <a:off x="5220000" y="2700000"/>
            <a:ext cx="5410080" cy="2604960"/>
          </a:xfrm>
          <a:prstGeom prst="rect">
            <a:avLst/>
          </a:prstGeom>
          <a:noFill/>
          <a:ln w="0">
            <a:noFill/>
          </a:ln>
        </p:spPr>
        <p:style>
          <a:lnRef idx="0"/>
          <a:fillRef idx="0"/>
          <a:effectRef idx="0"/>
          <a:fontRef idx="minor"/>
        </p:style>
        <p:txBody>
          <a:bodyPr lIns="90000" rIns="90000" tIns="45000" bIns="45000">
            <a:noAutofit/>
          </a:bodyPr>
          <a:p>
            <a:pPr>
              <a:lnSpc>
                <a:spcPct val="115000"/>
              </a:lnSpc>
            </a:pPr>
            <a:r>
              <a:rPr b="1" lang="en-GB" sz="2200" spc="-1" strike="noStrike">
                <a:solidFill>
                  <a:srgbClr val="000000"/>
                </a:solidFill>
                <a:latin typeface="Arial"/>
                <a:ea typeface="Microsoft YaHei"/>
              </a:rPr>
              <a:t>Social relationships</a:t>
            </a:r>
            <a:endParaRPr b="0" lang="en-GB" sz="2200" spc="-1" strike="noStrike">
              <a:latin typeface="Arial"/>
            </a:endParaRPr>
          </a:p>
          <a:p>
            <a:pPr>
              <a:lnSpc>
                <a:spcPct val="115000"/>
              </a:lnSpc>
            </a:pPr>
            <a:endParaRPr b="0" lang="en-GB" sz="2200" spc="-1" strike="noStrike">
              <a:latin typeface="Arial"/>
            </a:endParaRPr>
          </a:p>
          <a:p>
            <a:pPr>
              <a:lnSpc>
                <a:spcPct val="115000"/>
              </a:lnSpc>
            </a:pPr>
            <a:r>
              <a:rPr b="1" lang="en-GB" sz="2200" spc="-1" strike="noStrike">
                <a:solidFill>
                  <a:srgbClr val="000000"/>
                </a:solidFill>
                <a:latin typeface="Arial"/>
                <a:ea typeface="Microsoft YaHei"/>
              </a:rPr>
              <a:t>Economic relations</a:t>
            </a:r>
            <a:endParaRPr b="0" lang="en-GB" sz="2200" spc="-1" strike="noStrike">
              <a:latin typeface="Arial"/>
            </a:endParaRPr>
          </a:p>
          <a:p>
            <a:pPr>
              <a:lnSpc>
                <a:spcPct val="115000"/>
              </a:lnSpc>
            </a:pPr>
            <a:endParaRPr b="0" lang="en-GB" sz="2200" spc="-1" strike="noStrike">
              <a:latin typeface="Arial"/>
            </a:endParaRPr>
          </a:p>
          <a:p>
            <a:pPr>
              <a:lnSpc>
                <a:spcPct val="115000"/>
              </a:lnSpc>
            </a:pPr>
            <a:r>
              <a:rPr b="1" lang="en-GB" sz="2200" spc="-1" strike="noStrike">
                <a:solidFill>
                  <a:srgbClr val="000000"/>
                </a:solidFill>
                <a:latin typeface="Arial"/>
                <a:ea typeface="Microsoft YaHei"/>
              </a:rPr>
              <a:t>Political relationships</a:t>
            </a:r>
            <a:endParaRPr b="0" lang="en-GB" sz="2200" spc="-1" strike="noStrike">
              <a:latin typeface="Arial"/>
            </a:endParaRPr>
          </a:p>
          <a:p>
            <a:pPr>
              <a:lnSpc>
                <a:spcPct val="115000"/>
              </a:lnSpc>
            </a:pPr>
            <a:endParaRPr b="0" lang="en-GB" sz="2200" spc="-1" strike="noStrike">
              <a:latin typeface="Arial"/>
            </a:endParaRPr>
          </a:p>
          <a:p>
            <a:pPr>
              <a:lnSpc>
                <a:spcPct val="115000"/>
              </a:lnSpc>
            </a:pPr>
            <a:r>
              <a:rPr b="1" lang="en-GB" sz="2200" spc="-1" strike="noStrike">
                <a:solidFill>
                  <a:srgbClr val="000000"/>
                </a:solidFill>
                <a:latin typeface="Arial"/>
                <a:ea typeface="Microsoft YaHei"/>
              </a:rPr>
              <a:t>Ecological relationships</a:t>
            </a:r>
            <a:endParaRPr b="0" lang="en-GB" sz="2200" spc="-1" strike="noStrike">
              <a:latin typeface="Arial"/>
            </a:endParaRPr>
          </a:p>
        </p:txBody>
      </p:sp>
    </p:spTree>
  </p:cSld>
  <mc:AlternateContent>
    <mc:Choice Requires="p14">
      <p:transition spd="slow" p14:dur="2000"/>
    </mc:Choice>
    <mc:Fallback>
      <p:transition spd="slow"/>
    </mc:Fallback>
  </mc:AlternateContent>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542" name="Rectangle 13_27"/>
          <p:cNvSpPr/>
          <p:nvPr/>
        </p:nvSpPr>
        <p:spPr>
          <a:xfrm>
            <a:off x="0" y="1080"/>
            <a:ext cx="12189960" cy="6855840"/>
          </a:xfrm>
          <a:prstGeom prst="rect">
            <a:avLst/>
          </a:prstGeom>
          <a:solidFill>
            <a:srgbClr val="ffffff"/>
          </a:solidFill>
          <a:ln w="25560">
            <a:noFill/>
          </a:ln>
        </p:spPr>
        <p:style>
          <a:lnRef idx="0"/>
          <a:fillRef idx="0"/>
          <a:effectRef idx="0"/>
          <a:fontRef idx="minor"/>
        </p:style>
      </p:sp>
      <p:sp>
        <p:nvSpPr>
          <p:cNvPr id="543" name="Isosceles Triangle 15_32"/>
          <p:cNvSpPr/>
          <p:nvPr/>
        </p:nvSpPr>
        <p:spPr>
          <a:xfrm>
            <a:off x="0" y="4013280"/>
            <a:ext cx="446400" cy="2842560"/>
          </a:xfrm>
          <a:prstGeom prst="triangle">
            <a:avLst>
              <a:gd name="adj" fmla="val 0"/>
            </a:avLst>
          </a:prstGeom>
          <a:solidFill>
            <a:srgbClr val="90c226"/>
          </a:solidFill>
          <a:ln w="9360">
            <a:noFill/>
          </a:ln>
          <a:effectLst>
            <a:outerShdw blurRad="38160" dir="5400000" dist="25560">
              <a:srgbClr val="000000">
                <a:alpha val="35000"/>
              </a:srgbClr>
            </a:outerShdw>
          </a:effectLst>
        </p:spPr>
        <p:style>
          <a:lnRef idx="0"/>
          <a:fillRef idx="0"/>
          <a:effectRef idx="0"/>
          <a:fontRef idx="minor"/>
        </p:style>
      </p:sp>
      <p:sp>
        <p:nvSpPr>
          <p:cNvPr id="544" name="Straight Connector 17_31"/>
          <p:cNvSpPr/>
          <p:nvPr/>
        </p:nvSpPr>
        <p:spPr>
          <a:xfrm>
            <a:off x="4656600" y="1442520"/>
            <a:ext cx="0" cy="3936960"/>
          </a:xfrm>
          <a:prstGeom prst="line">
            <a:avLst/>
          </a:prstGeom>
          <a:ln cap="rnd" w="9360">
            <a:solidFill>
              <a:srgbClr val="90c226"/>
            </a:solidFill>
            <a:round/>
          </a:ln>
        </p:spPr>
        <p:style>
          <a:lnRef idx="0"/>
          <a:fillRef idx="0"/>
          <a:effectRef idx="0"/>
          <a:fontRef idx="minor"/>
        </p:style>
      </p:sp>
      <p:sp>
        <p:nvSpPr>
          <p:cNvPr id="545" name="Isosceles Triangle 19_32"/>
          <p:cNvSpPr/>
          <p:nvPr/>
        </p:nvSpPr>
        <p:spPr>
          <a:xfrm flipH="1" rot="10800000">
            <a:off x="11361960" y="2160"/>
            <a:ext cx="840600" cy="4614120"/>
          </a:xfrm>
          <a:prstGeom prst="triangle">
            <a:avLst>
              <a:gd name="adj" fmla="val 100000"/>
            </a:avLst>
          </a:prstGeom>
          <a:solidFill>
            <a:srgbClr val="54a021"/>
          </a:solidFill>
          <a:ln w="9360">
            <a:noFill/>
          </a:ln>
          <a:effectLst>
            <a:outerShdw blurRad="38160" dir="5400000" dist="25560">
              <a:srgbClr val="000000">
                <a:alpha val="35000"/>
              </a:srgbClr>
            </a:outerShdw>
          </a:effectLst>
        </p:spPr>
        <p:style>
          <a:lnRef idx="0"/>
          <a:fillRef idx="0"/>
          <a:effectRef idx="0"/>
          <a:fontRef idx="minor"/>
        </p:style>
      </p:sp>
      <p:sp>
        <p:nvSpPr>
          <p:cNvPr id="546" name="Date Placeholder 3_32"/>
          <p:cNvSpPr/>
          <p:nvPr/>
        </p:nvSpPr>
        <p:spPr>
          <a:xfrm>
            <a:off x="4997160" y="6490800"/>
            <a:ext cx="2741040" cy="362880"/>
          </a:xfrm>
          <a:prstGeom prst="rect">
            <a:avLst/>
          </a:prstGeom>
          <a:noFill/>
          <a:ln w="0">
            <a:noFill/>
          </a:ln>
        </p:spPr>
        <p:style>
          <a:lnRef idx="0"/>
          <a:fillRef idx="0"/>
          <a:effectRef idx="0"/>
          <a:fontRef idx="minor"/>
        </p:style>
        <p:txBody>
          <a:bodyPr lIns="90000" rIns="90000" tIns="45000" bIns="45000">
            <a:noAutofit/>
          </a:bodyPr>
          <a:p>
            <a:pPr>
              <a:lnSpc>
                <a:spcPct val="100000"/>
              </a:lnSpc>
            </a:pPr>
            <a:fld id="{3164DBF9-3EE8-4BA5-9520-DDEFD65D3C6A}" type="datetime">
              <a:rPr b="0" lang="en-GB" sz="1200" spc="-1" strike="noStrike">
                <a:solidFill>
                  <a:srgbClr val="99cc00"/>
                </a:solidFill>
                <a:latin typeface="Trebuchet MS"/>
                <a:ea typeface="DejaVu Sans"/>
              </a:rPr>
              <a:t>31/07/21</a:t>
            </a:fld>
            <a:endParaRPr b="0" lang="en-GB" sz="1200" spc="-1" strike="noStrike">
              <a:latin typeface="Arial"/>
            </a:endParaRPr>
          </a:p>
        </p:txBody>
      </p:sp>
      <p:sp>
        <p:nvSpPr>
          <p:cNvPr id="547" name="Footer Placeholder 4_32"/>
          <p:cNvSpPr/>
          <p:nvPr/>
        </p:nvSpPr>
        <p:spPr>
          <a:xfrm>
            <a:off x="4296240" y="6216480"/>
            <a:ext cx="3096720" cy="362880"/>
          </a:xfrm>
          <a:prstGeom prst="rect">
            <a:avLst/>
          </a:prstGeom>
          <a:noFill/>
          <a:ln w="0">
            <a:noFill/>
          </a:ln>
        </p:spPr>
        <p:style>
          <a:lnRef idx="0"/>
          <a:fillRef idx="0"/>
          <a:effectRef idx="0"/>
          <a:fontRef idx="minor"/>
        </p:style>
        <p:txBody>
          <a:bodyPr lIns="90000" rIns="90000" tIns="45000" bIns="45000">
            <a:noAutofit/>
          </a:bodyPr>
          <a:p>
            <a:pPr>
              <a:lnSpc>
                <a:spcPct val="100000"/>
              </a:lnSpc>
            </a:pPr>
            <a:r>
              <a:rPr b="1" lang="en-GB" sz="1400" spc="-1" strike="noStrike">
                <a:solidFill>
                  <a:srgbClr val="99cc00"/>
                </a:solidFill>
                <a:latin typeface="Trebuchet MS"/>
                <a:ea typeface="DejaVu Sans"/>
              </a:rPr>
              <a:t>Alex May – Interconnected Law</a:t>
            </a:r>
            <a:endParaRPr b="0" lang="en-GB" sz="1400" spc="-1" strike="noStrike">
              <a:latin typeface="Arial"/>
            </a:endParaRPr>
          </a:p>
        </p:txBody>
      </p:sp>
      <p:grpSp>
        <p:nvGrpSpPr>
          <p:cNvPr id="548" name="Diagram5_3"/>
          <p:cNvGrpSpPr/>
          <p:nvPr/>
        </p:nvGrpSpPr>
        <p:grpSpPr>
          <a:xfrm>
            <a:off x="4977360" y="1109160"/>
            <a:ext cx="6340320" cy="4601880"/>
            <a:chOff x="4977360" y="1109160"/>
            <a:chExt cx="6340320" cy="4601880"/>
          </a:xfrm>
        </p:grpSpPr>
        <p:sp>
          <p:nvSpPr>
            <p:cNvPr id="549" name="Rectangle 478"/>
            <p:cNvSpPr/>
            <p:nvPr/>
          </p:nvSpPr>
          <p:spPr>
            <a:xfrm>
              <a:off x="4978800" y="1109160"/>
              <a:ext cx="6338880" cy="4601880"/>
            </a:xfrm>
            <a:prstGeom prst="rect">
              <a:avLst/>
            </a:prstGeom>
            <a:noFill/>
            <a:ln w="0">
              <a:noFill/>
            </a:ln>
          </p:spPr>
          <p:style>
            <a:lnRef idx="0"/>
            <a:fillRef idx="0"/>
            <a:effectRef idx="0"/>
            <a:fontRef idx="minor"/>
          </p:style>
        </p:sp>
        <p:sp>
          <p:nvSpPr>
            <p:cNvPr id="550" name="Rectangle 479"/>
            <p:cNvSpPr/>
            <p:nvPr/>
          </p:nvSpPr>
          <p:spPr>
            <a:xfrm>
              <a:off x="4977360" y="1841400"/>
              <a:ext cx="6340320" cy="377280"/>
            </a:xfrm>
            <a:prstGeom prst="rect">
              <a:avLst/>
            </a:prstGeom>
            <a:solidFill>
              <a:srgbClr val="ffffff">
                <a:alpha val="90000"/>
              </a:srgbClr>
            </a:solidFill>
            <a:ln cap="rnd" w="19080">
              <a:solidFill>
                <a:srgbClr val="90c226"/>
              </a:solidFill>
              <a:miter/>
            </a:ln>
          </p:spPr>
          <p:style>
            <a:lnRef idx="0"/>
            <a:fillRef idx="0"/>
            <a:effectRef idx="0"/>
            <a:fontRef idx="minor"/>
          </p:style>
        </p:sp>
        <p:sp>
          <p:nvSpPr>
            <p:cNvPr id="551" name="Rectangle: Rounded Corners 480"/>
            <p:cNvSpPr/>
            <p:nvPr/>
          </p:nvSpPr>
          <p:spPr>
            <a:xfrm>
              <a:off x="5294520" y="1620000"/>
              <a:ext cx="4438080" cy="442080"/>
            </a:xfrm>
            <a:prstGeom prst="roundRect">
              <a:avLst>
                <a:gd name="adj" fmla="val 16667"/>
              </a:avLst>
            </a:prstGeom>
            <a:solidFill>
              <a:srgbClr val="90c226"/>
            </a:solidFill>
            <a:ln cap="rnd" w="19080">
              <a:solidFill>
                <a:srgbClr val="ffffff"/>
              </a:solidFill>
              <a:miter/>
            </a:ln>
          </p:spPr>
          <p:style>
            <a:lnRef idx="0"/>
            <a:fillRef idx="0"/>
            <a:effectRef idx="0"/>
            <a:fontRef idx="minor"/>
          </p:style>
          <p:txBody>
            <a:bodyPr lIns="189360" rIns="167760" tIns="21600" bIns="21600" anchor="ctr">
              <a:noAutofit/>
            </a:bodyPr>
            <a:p>
              <a:pPr>
                <a:lnSpc>
                  <a:spcPct val="90000"/>
                </a:lnSpc>
                <a:spcAft>
                  <a:spcPts val="524"/>
                </a:spcAft>
                <a:tabLst>
                  <a:tab algn="l" pos="0"/>
                </a:tabLst>
              </a:pPr>
              <a:r>
                <a:rPr b="0" lang="en-US" sz="1500" spc="-1" strike="noStrike">
                  <a:solidFill>
                    <a:srgbClr val="ffffff"/>
                  </a:solidFill>
                  <a:latin typeface="Arial"/>
                  <a:ea typeface="DejaVu Sans"/>
                </a:rPr>
                <a:t>A Relational Worldview</a:t>
              </a:r>
              <a:endParaRPr b="0" lang="en-GB" sz="1500" spc="-1" strike="noStrike">
                <a:latin typeface="Arial"/>
              </a:endParaRPr>
            </a:p>
          </p:txBody>
        </p:sp>
        <p:sp>
          <p:nvSpPr>
            <p:cNvPr id="552" name="Rectangle 481"/>
            <p:cNvSpPr/>
            <p:nvPr/>
          </p:nvSpPr>
          <p:spPr>
            <a:xfrm>
              <a:off x="4977360" y="3137400"/>
              <a:ext cx="6340320" cy="377280"/>
            </a:xfrm>
            <a:prstGeom prst="rect">
              <a:avLst/>
            </a:prstGeom>
            <a:solidFill>
              <a:srgbClr val="ffffff">
                <a:alpha val="90000"/>
              </a:srgbClr>
            </a:solidFill>
            <a:ln cap="rnd" w="19080">
              <a:solidFill>
                <a:srgbClr val="90c226"/>
              </a:solidFill>
              <a:miter/>
            </a:ln>
          </p:spPr>
          <p:style>
            <a:lnRef idx="0"/>
            <a:fillRef idx="0"/>
            <a:effectRef idx="0"/>
            <a:fontRef idx="minor"/>
          </p:style>
        </p:sp>
        <p:sp>
          <p:nvSpPr>
            <p:cNvPr id="553" name="Rectangle: Rounded Corners 482"/>
            <p:cNvSpPr/>
            <p:nvPr/>
          </p:nvSpPr>
          <p:spPr>
            <a:xfrm>
              <a:off x="5294520" y="2916000"/>
              <a:ext cx="4438080" cy="442080"/>
            </a:xfrm>
            <a:prstGeom prst="roundRect">
              <a:avLst>
                <a:gd name="adj" fmla="val 16667"/>
              </a:avLst>
            </a:prstGeom>
            <a:solidFill>
              <a:srgbClr val="cbdfa0"/>
            </a:solidFill>
            <a:ln cap="rnd" w="19080">
              <a:solidFill>
                <a:srgbClr val="ffffff"/>
              </a:solidFill>
              <a:miter/>
            </a:ln>
          </p:spPr>
          <p:style>
            <a:lnRef idx="0"/>
            <a:fillRef idx="0"/>
            <a:effectRef idx="0"/>
            <a:fontRef idx="minor"/>
          </p:style>
          <p:txBody>
            <a:bodyPr lIns="189360" rIns="167760" tIns="21600" bIns="21600" anchor="ctr">
              <a:noAutofit/>
            </a:bodyPr>
            <a:p>
              <a:pPr>
                <a:lnSpc>
                  <a:spcPct val="90000"/>
                </a:lnSpc>
                <a:spcAft>
                  <a:spcPts val="524"/>
                </a:spcAft>
                <a:tabLst>
                  <a:tab algn="l" pos="0"/>
                </a:tabLst>
              </a:pPr>
              <a:r>
                <a:rPr b="0" lang="en-US" sz="1500" spc="-1" strike="noStrike">
                  <a:solidFill>
                    <a:srgbClr val="ffffff"/>
                  </a:solidFill>
                  <a:latin typeface="Arial"/>
                  <a:ea typeface="DejaVu Sans"/>
                </a:rPr>
                <a:t>Law’s Role in the Network of Relations</a:t>
              </a:r>
              <a:endParaRPr b="0" lang="en-GB" sz="1500" spc="-1" strike="noStrike">
                <a:latin typeface="Arial"/>
              </a:endParaRPr>
            </a:p>
          </p:txBody>
        </p:sp>
        <p:sp>
          <p:nvSpPr>
            <p:cNvPr id="554" name="Rectangle 483"/>
            <p:cNvSpPr/>
            <p:nvPr/>
          </p:nvSpPr>
          <p:spPr>
            <a:xfrm>
              <a:off x="4977360" y="4338360"/>
              <a:ext cx="6340320" cy="377280"/>
            </a:xfrm>
            <a:prstGeom prst="rect">
              <a:avLst/>
            </a:prstGeom>
            <a:solidFill>
              <a:srgbClr val="ffffff">
                <a:alpha val="90000"/>
              </a:srgbClr>
            </a:solidFill>
            <a:ln cap="rnd" w="19080">
              <a:solidFill>
                <a:srgbClr val="90c226"/>
              </a:solidFill>
              <a:miter/>
            </a:ln>
          </p:spPr>
          <p:style>
            <a:lnRef idx="0"/>
            <a:fillRef idx="0"/>
            <a:effectRef idx="0"/>
            <a:fontRef idx="minor"/>
          </p:style>
        </p:sp>
        <p:sp>
          <p:nvSpPr>
            <p:cNvPr id="555" name="Rectangle: Rounded Corners 484"/>
            <p:cNvSpPr/>
            <p:nvPr/>
          </p:nvSpPr>
          <p:spPr>
            <a:xfrm>
              <a:off x="5294520" y="4116960"/>
              <a:ext cx="4438080" cy="442080"/>
            </a:xfrm>
            <a:prstGeom prst="roundRect">
              <a:avLst>
                <a:gd name="adj" fmla="val 16667"/>
              </a:avLst>
            </a:prstGeom>
            <a:solidFill>
              <a:srgbClr val="cbdfa0"/>
            </a:solidFill>
            <a:ln cap="rnd" w="19080">
              <a:solidFill>
                <a:srgbClr val="ffffff"/>
              </a:solidFill>
              <a:miter/>
            </a:ln>
          </p:spPr>
          <p:style>
            <a:lnRef idx="0"/>
            <a:fillRef idx="0"/>
            <a:effectRef idx="0"/>
            <a:fontRef idx="minor"/>
          </p:style>
          <p:txBody>
            <a:bodyPr lIns="189360" rIns="167760" tIns="21600" bIns="21600" anchor="ctr">
              <a:noAutofit/>
            </a:bodyPr>
            <a:p>
              <a:pPr>
                <a:lnSpc>
                  <a:spcPct val="90000"/>
                </a:lnSpc>
                <a:spcAft>
                  <a:spcPts val="524"/>
                </a:spcAft>
                <a:tabLst>
                  <a:tab algn="l" pos="0"/>
                </a:tabLst>
              </a:pPr>
              <a:r>
                <a:rPr b="0" lang="en-US" sz="1500" spc="-1" strike="noStrike">
                  <a:solidFill>
                    <a:srgbClr val="ffffff"/>
                  </a:solidFill>
                  <a:latin typeface="Arial"/>
                  <a:ea typeface="DejaVu Sans"/>
                </a:rPr>
                <a:t>Law as also inherently relational</a:t>
              </a:r>
              <a:endParaRPr b="0" lang="en-GB" sz="1500" spc="-1" strike="noStrike">
                <a:latin typeface="Arial"/>
              </a:endParaRPr>
            </a:p>
          </p:txBody>
        </p:sp>
      </p:grpSp>
      <p:sp>
        <p:nvSpPr>
          <p:cNvPr id="556" name="Title 3_29"/>
          <p:cNvSpPr/>
          <p:nvPr/>
        </p:nvSpPr>
        <p:spPr>
          <a:xfrm>
            <a:off x="324000" y="1179000"/>
            <a:ext cx="4318200" cy="4461840"/>
          </a:xfrm>
          <a:prstGeom prst="rect">
            <a:avLst/>
          </a:prstGeom>
          <a:noFill/>
          <a:ln w="0">
            <a:noFill/>
          </a:ln>
        </p:spPr>
        <p:style>
          <a:lnRef idx="0"/>
          <a:fillRef idx="0"/>
          <a:effectRef idx="0"/>
          <a:fontRef idx="minor"/>
        </p:style>
        <p:txBody>
          <a:bodyPr lIns="90000" rIns="90000" tIns="45000" bIns="45000" anchor="ctr">
            <a:normAutofit/>
          </a:bodyPr>
          <a:p>
            <a:pPr>
              <a:lnSpc>
                <a:spcPct val="100000"/>
              </a:lnSpc>
              <a:spcAft>
                <a:spcPts val="601"/>
              </a:spcAft>
            </a:pPr>
            <a:r>
              <a:rPr b="1" lang="en-US" sz="4400" spc="-1" strike="noStrike">
                <a:solidFill>
                  <a:srgbClr val="90c226"/>
                </a:solidFill>
                <a:latin typeface="Trebuchet MS"/>
                <a:ea typeface="DejaVu Sans"/>
              </a:rPr>
              <a:t>The Relational Approach</a:t>
            </a:r>
            <a:endParaRPr b="0" lang="en-GB" sz="44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69" name="Title 3"/>
          <p:cNvSpPr/>
          <p:nvPr/>
        </p:nvSpPr>
        <p:spPr>
          <a:xfrm>
            <a:off x="677160" y="609480"/>
            <a:ext cx="8594640" cy="1318680"/>
          </a:xfrm>
          <a:prstGeom prst="rect">
            <a:avLst/>
          </a:prstGeom>
          <a:noFill/>
          <a:ln w="0">
            <a:noFill/>
          </a:ln>
        </p:spPr>
        <p:style>
          <a:lnRef idx="0"/>
          <a:fillRef idx="0"/>
          <a:effectRef idx="0"/>
          <a:fontRef idx="minor"/>
        </p:style>
        <p:txBody>
          <a:bodyPr lIns="90000" rIns="90000" tIns="45000" bIns="45000" anchor="ctr">
            <a:normAutofit/>
          </a:bodyPr>
          <a:p>
            <a:pPr algn="ctr">
              <a:lnSpc>
                <a:spcPct val="100000"/>
              </a:lnSpc>
            </a:pPr>
            <a:r>
              <a:rPr b="1" lang="en-US" sz="6600" spc="-1" strike="noStrike">
                <a:solidFill>
                  <a:srgbClr val="90c226"/>
                </a:solidFill>
                <a:latin typeface="Trebuchet MS"/>
                <a:ea typeface="DejaVu Sans"/>
              </a:rPr>
              <a:t>Introduction</a:t>
            </a:r>
            <a:endParaRPr b="0" lang="en-GB" sz="6600" spc="-1" strike="noStrike">
              <a:latin typeface="Arial"/>
            </a:endParaRPr>
          </a:p>
        </p:txBody>
      </p:sp>
      <p:grpSp>
        <p:nvGrpSpPr>
          <p:cNvPr id="270" name="Diagram1"/>
          <p:cNvGrpSpPr/>
          <p:nvPr/>
        </p:nvGrpSpPr>
        <p:grpSpPr>
          <a:xfrm>
            <a:off x="677160" y="1930320"/>
            <a:ext cx="8596080" cy="3880440"/>
            <a:chOff x="677160" y="1930320"/>
            <a:chExt cx="8596080" cy="3880440"/>
          </a:xfrm>
        </p:grpSpPr>
        <p:sp>
          <p:nvSpPr>
            <p:cNvPr id="271" name="Rectangle 202"/>
            <p:cNvSpPr/>
            <p:nvPr/>
          </p:nvSpPr>
          <p:spPr>
            <a:xfrm>
              <a:off x="677160" y="1930320"/>
              <a:ext cx="8594280" cy="3879360"/>
            </a:xfrm>
            <a:prstGeom prst="rect">
              <a:avLst/>
            </a:prstGeom>
            <a:noFill/>
            <a:ln w="0">
              <a:noFill/>
            </a:ln>
          </p:spPr>
          <p:style>
            <a:lnRef idx="0"/>
            <a:fillRef idx="0"/>
            <a:effectRef idx="0"/>
            <a:fontRef idx="minor"/>
          </p:style>
        </p:sp>
        <p:sp>
          <p:nvSpPr>
            <p:cNvPr id="272" name="Straight Connector 203"/>
            <p:cNvSpPr/>
            <p:nvPr/>
          </p:nvSpPr>
          <p:spPr>
            <a:xfrm>
              <a:off x="677160" y="1930680"/>
              <a:ext cx="8596080" cy="0"/>
            </a:xfrm>
            <a:prstGeom prst="line">
              <a:avLst/>
            </a:prstGeom>
            <a:ln cap="rnd" w="12600">
              <a:solidFill>
                <a:srgbClr val="54a021"/>
              </a:solidFill>
              <a:miter/>
            </a:ln>
          </p:spPr>
          <p:style>
            <a:lnRef idx="0"/>
            <a:fillRef idx="0"/>
            <a:effectRef idx="0"/>
            <a:fontRef idx="minor"/>
          </p:style>
        </p:sp>
        <p:sp>
          <p:nvSpPr>
            <p:cNvPr id="273" name="Rectangle 204"/>
            <p:cNvSpPr/>
            <p:nvPr/>
          </p:nvSpPr>
          <p:spPr>
            <a:xfrm>
              <a:off x="677160" y="1930680"/>
              <a:ext cx="8595720" cy="775440"/>
            </a:xfrm>
            <a:prstGeom prst="rect">
              <a:avLst/>
            </a:prstGeom>
            <a:noFill/>
            <a:ln w="0">
              <a:noFill/>
            </a:ln>
          </p:spPr>
          <p:style>
            <a:lnRef idx="0"/>
            <a:fillRef idx="0"/>
            <a:effectRef idx="0"/>
            <a:fontRef idx="minor"/>
          </p:style>
          <p:txBody>
            <a:bodyPr lIns="137160" rIns="137160" tIns="137160" bIns="137160">
              <a:noAutofit/>
            </a:bodyPr>
            <a:p>
              <a:pPr>
                <a:lnSpc>
                  <a:spcPct val="90000"/>
                </a:lnSpc>
                <a:spcAft>
                  <a:spcPts val="1261"/>
                </a:spcAft>
                <a:tabLst>
                  <a:tab algn="l" pos="0"/>
                </a:tabLst>
              </a:pPr>
              <a:r>
                <a:rPr b="1" lang="en-GB" sz="3600" spc="-1" strike="noStrike">
                  <a:solidFill>
                    <a:srgbClr val="000000"/>
                  </a:solidFill>
                  <a:latin typeface="Arial"/>
                  <a:ea typeface="DejaVu Sans"/>
                </a:rPr>
                <a:t>Introducing me</a:t>
              </a:r>
              <a:endParaRPr b="0" lang="en-GB" sz="3600" spc="-1" strike="noStrike">
                <a:latin typeface="Arial"/>
              </a:endParaRPr>
            </a:p>
          </p:txBody>
        </p:sp>
        <p:sp>
          <p:nvSpPr>
            <p:cNvPr id="274" name="Straight Connector 205"/>
            <p:cNvSpPr/>
            <p:nvPr/>
          </p:nvSpPr>
          <p:spPr>
            <a:xfrm>
              <a:off x="677160" y="2706840"/>
              <a:ext cx="8596080" cy="0"/>
            </a:xfrm>
            <a:prstGeom prst="line">
              <a:avLst/>
            </a:prstGeom>
            <a:ln cap="rnd" w="12600">
              <a:solidFill>
                <a:srgbClr val="79b220"/>
              </a:solidFill>
              <a:miter/>
            </a:ln>
          </p:spPr>
          <p:style>
            <a:lnRef idx="0"/>
            <a:fillRef idx="0"/>
            <a:effectRef idx="0"/>
            <a:fontRef idx="minor"/>
          </p:style>
        </p:sp>
        <p:sp>
          <p:nvSpPr>
            <p:cNvPr id="275" name="Rectangle 206"/>
            <p:cNvSpPr/>
            <p:nvPr/>
          </p:nvSpPr>
          <p:spPr>
            <a:xfrm>
              <a:off x="677160" y="2706840"/>
              <a:ext cx="8595720" cy="775440"/>
            </a:xfrm>
            <a:prstGeom prst="rect">
              <a:avLst/>
            </a:prstGeom>
            <a:noFill/>
            <a:ln w="0">
              <a:noFill/>
            </a:ln>
          </p:spPr>
          <p:style>
            <a:lnRef idx="0"/>
            <a:fillRef idx="0"/>
            <a:effectRef idx="0"/>
            <a:fontRef idx="minor"/>
          </p:style>
          <p:txBody>
            <a:bodyPr lIns="137160" rIns="137160" tIns="137160" bIns="137160">
              <a:noAutofit/>
            </a:bodyPr>
            <a:p>
              <a:pPr>
                <a:lnSpc>
                  <a:spcPct val="90000"/>
                </a:lnSpc>
                <a:spcAft>
                  <a:spcPts val="1261"/>
                </a:spcAft>
                <a:tabLst>
                  <a:tab algn="l" pos="0"/>
                </a:tabLst>
              </a:pPr>
              <a:r>
                <a:rPr b="0" lang="en-GB" sz="3600" spc="-1" strike="noStrike">
                  <a:solidFill>
                    <a:srgbClr val="999999"/>
                  </a:solidFill>
                  <a:latin typeface="Arial"/>
                  <a:ea typeface="DejaVu Sans"/>
                </a:rPr>
                <a:t>Who is in the room?</a:t>
              </a:r>
              <a:endParaRPr b="0" lang="en-GB" sz="3600" spc="-1" strike="noStrike">
                <a:latin typeface="Arial"/>
              </a:endParaRPr>
            </a:p>
          </p:txBody>
        </p:sp>
        <p:sp>
          <p:nvSpPr>
            <p:cNvPr id="276" name="Straight Connector 207"/>
            <p:cNvSpPr/>
            <p:nvPr/>
          </p:nvSpPr>
          <p:spPr>
            <a:xfrm>
              <a:off x="677160" y="3482640"/>
              <a:ext cx="8596080" cy="0"/>
            </a:xfrm>
            <a:prstGeom prst="line">
              <a:avLst/>
            </a:prstGeom>
            <a:ln cap="rnd" w="12600">
              <a:solidFill>
                <a:srgbClr val="a5c41f"/>
              </a:solidFill>
              <a:miter/>
            </a:ln>
          </p:spPr>
          <p:style>
            <a:lnRef idx="0"/>
            <a:fillRef idx="0"/>
            <a:effectRef idx="0"/>
            <a:fontRef idx="minor"/>
          </p:style>
        </p:sp>
        <p:sp>
          <p:nvSpPr>
            <p:cNvPr id="277" name="Rectangle 208"/>
            <p:cNvSpPr/>
            <p:nvPr/>
          </p:nvSpPr>
          <p:spPr>
            <a:xfrm>
              <a:off x="677160" y="3483000"/>
              <a:ext cx="8595720" cy="775440"/>
            </a:xfrm>
            <a:prstGeom prst="rect">
              <a:avLst/>
            </a:prstGeom>
            <a:noFill/>
            <a:ln w="0">
              <a:noFill/>
            </a:ln>
          </p:spPr>
          <p:style>
            <a:lnRef idx="0"/>
            <a:fillRef idx="0"/>
            <a:effectRef idx="0"/>
            <a:fontRef idx="minor"/>
          </p:style>
          <p:txBody>
            <a:bodyPr lIns="137160" rIns="137160" tIns="137160" bIns="137160">
              <a:noAutofit/>
            </a:bodyPr>
            <a:p>
              <a:pPr>
                <a:lnSpc>
                  <a:spcPct val="90000"/>
                </a:lnSpc>
                <a:spcAft>
                  <a:spcPts val="1261"/>
                </a:spcAft>
                <a:tabLst>
                  <a:tab algn="l" pos="0"/>
                </a:tabLst>
              </a:pPr>
              <a:r>
                <a:rPr b="0" lang="en-GB" sz="3600" spc="-1" strike="noStrike">
                  <a:solidFill>
                    <a:srgbClr val="999999"/>
                  </a:solidFill>
                  <a:latin typeface="Arial"/>
                  <a:ea typeface="DejaVu Sans"/>
                </a:rPr>
                <a:t>Engaging with the Workshop</a:t>
              </a:r>
              <a:r>
                <a:rPr b="0" lang="en-GB" sz="3600" spc="-1" strike="noStrike">
                  <a:solidFill>
                    <a:srgbClr val="999999"/>
                  </a:solidFill>
                  <a:latin typeface="Arial"/>
                  <a:ea typeface="DejaVu Sans"/>
                </a:rPr>
                <a:t>	</a:t>
              </a:r>
              <a:r>
                <a:rPr b="0" lang="en-GB" sz="3600" spc="-1" strike="noStrike">
                  <a:solidFill>
                    <a:srgbClr val="999999"/>
                  </a:solidFill>
                  <a:latin typeface="Arial"/>
                  <a:ea typeface="DejaVu Sans"/>
                </a:rPr>
                <a:t>	</a:t>
              </a:r>
              <a:endParaRPr b="0" lang="en-GB" sz="3600" spc="-1" strike="noStrike">
                <a:latin typeface="Arial"/>
              </a:endParaRPr>
            </a:p>
          </p:txBody>
        </p:sp>
        <p:sp>
          <p:nvSpPr>
            <p:cNvPr id="278" name="Straight Connector 209"/>
            <p:cNvSpPr/>
            <p:nvPr/>
          </p:nvSpPr>
          <p:spPr>
            <a:xfrm>
              <a:off x="677160" y="4258800"/>
              <a:ext cx="8596080" cy="0"/>
            </a:xfrm>
            <a:prstGeom prst="line">
              <a:avLst/>
            </a:prstGeom>
            <a:ln cap="rnd" w="12600">
              <a:solidFill>
                <a:srgbClr val="d7d31d"/>
              </a:solidFill>
              <a:miter/>
            </a:ln>
          </p:spPr>
          <p:style>
            <a:lnRef idx="0"/>
            <a:fillRef idx="0"/>
            <a:effectRef idx="0"/>
            <a:fontRef idx="minor"/>
          </p:style>
        </p:sp>
        <p:sp>
          <p:nvSpPr>
            <p:cNvPr id="279" name="Rectangle 210"/>
            <p:cNvSpPr/>
            <p:nvPr/>
          </p:nvSpPr>
          <p:spPr>
            <a:xfrm>
              <a:off x="677160" y="4259160"/>
              <a:ext cx="8595720" cy="775440"/>
            </a:xfrm>
            <a:prstGeom prst="rect">
              <a:avLst/>
            </a:prstGeom>
            <a:noFill/>
            <a:ln w="0">
              <a:noFill/>
            </a:ln>
          </p:spPr>
          <p:style>
            <a:lnRef idx="0"/>
            <a:fillRef idx="0"/>
            <a:effectRef idx="0"/>
            <a:fontRef idx="minor"/>
          </p:style>
          <p:txBody>
            <a:bodyPr lIns="137160" rIns="137160" tIns="137160" bIns="137160">
              <a:noAutofit/>
            </a:bodyPr>
            <a:p>
              <a:pPr>
                <a:lnSpc>
                  <a:spcPct val="90000"/>
                </a:lnSpc>
                <a:spcAft>
                  <a:spcPts val="1261"/>
                </a:spcAft>
                <a:tabLst>
                  <a:tab algn="l" pos="0"/>
                </a:tabLst>
              </a:pPr>
              <a:r>
                <a:rPr b="0" lang="en-GB" sz="3600" spc="-1" strike="noStrike">
                  <a:solidFill>
                    <a:srgbClr val="999999"/>
                  </a:solidFill>
                  <a:latin typeface="Arial"/>
                  <a:ea typeface="DejaVu Sans"/>
                </a:rPr>
                <a:t>Materials</a:t>
              </a:r>
              <a:endParaRPr b="0" lang="en-GB" sz="3600" spc="-1" strike="noStrike">
                <a:latin typeface="Arial"/>
              </a:endParaRPr>
            </a:p>
          </p:txBody>
        </p:sp>
        <p:sp>
          <p:nvSpPr>
            <p:cNvPr id="280" name="Straight Connector 211"/>
            <p:cNvSpPr/>
            <p:nvPr/>
          </p:nvSpPr>
          <p:spPr>
            <a:xfrm>
              <a:off x="677160" y="5034960"/>
              <a:ext cx="8596080" cy="0"/>
            </a:xfrm>
            <a:prstGeom prst="line">
              <a:avLst/>
            </a:prstGeom>
            <a:ln cap="rnd" w="12600">
              <a:solidFill>
                <a:srgbClr val="e6b91e"/>
              </a:solidFill>
              <a:miter/>
            </a:ln>
          </p:spPr>
          <p:style>
            <a:lnRef idx="0"/>
            <a:fillRef idx="0"/>
            <a:effectRef idx="0"/>
            <a:fontRef idx="minor"/>
          </p:style>
        </p:sp>
        <p:sp>
          <p:nvSpPr>
            <p:cNvPr id="281" name="Rectangle 212"/>
            <p:cNvSpPr/>
            <p:nvPr/>
          </p:nvSpPr>
          <p:spPr>
            <a:xfrm>
              <a:off x="677160" y="5035320"/>
              <a:ext cx="8595720" cy="775440"/>
            </a:xfrm>
            <a:prstGeom prst="rect">
              <a:avLst/>
            </a:prstGeom>
            <a:noFill/>
            <a:ln w="0">
              <a:noFill/>
            </a:ln>
          </p:spPr>
          <p:style>
            <a:lnRef idx="0"/>
            <a:fillRef idx="0"/>
            <a:effectRef idx="0"/>
            <a:fontRef idx="minor"/>
          </p:style>
          <p:txBody>
            <a:bodyPr lIns="137160" rIns="137160" tIns="137160" bIns="137160">
              <a:noAutofit/>
            </a:bodyPr>
            <a:p>
              <a:pPr>
                <a:lnSpc>
                  <a:spcPct val="90000"/>
                </a:lnSpc>
                <a:spcAft>
                  <a:spcPts val="1261"/>
                </a:spcAft>
                <a:tabLst>
                  <a:tab algn="l" pos="0"/>
                </a:tabLst>
              </a:pPr>
              <a:r>
                <a:rPr b="0" lang="en-GB" sz="3600" spc="-1" strike="noStrike">
                  <a:solidFill>
                    <a:srgbClr val="999999"/>
                  </a:solidFill>
                  <a:latin typeface="Arial"/>
                  <a:ea typeface="DejaVu Sans"/>
                </a:rPr>
                <a:t>Miscellaneous</a:t>
              </a:r>
              <a:endParaRPr b="0" lang="en-GB" sz="3600" spc="-1" strike="noStrike">
                <a:latin typeface="Arial"/>
              </a:endParaRPr>
            </a:p>
          </p:txBody>
        </p:sp>
      </p:grpSp>
    </p:spTree>
  </p:cSld>
  <mc:AlternateContent>
    <mc:Choice Requires="p14">
      <p:transition spd="slow" p14:dur="2000"/>
    </mc:Choice>
    <mc:Fallback>
      <p:transition spd="slow"/>
    </mc:Fallback>
  </mc:AlternateContent>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90c226"/>
        </a:solidFill>
      </p:bgPr>
    </p:bg>
    <p:spTree>
      <p:nvGrpSpPr>
        <p:cNvPr id="1" name=""/>
        <p:cNvGrpSpPr/>
        <p:nvPr/>
      </p:nvGrpSpPr>
      <p:grpSpPr>
        <a:xfrm>
          <a:off x="0" y="0"/>
          <a:ext cx="0" cy="0"/>
          <a:chOff x="0" y="0"/>
          <a:chExt cx="0" cy="0"/>
        </a:xfrm>
      </p:grpSpPr>
      <p:sp>
        <p:nvSpPr>
          <p:cNvPr id="557" name="Rectangle 7_11"/>
          <p:cNvSpPr/>
          <p:nvPr/>
        </p:nvSpPr>
        <p:spPr>
          <a:xfrm>
            <a:off x="0" y="0"/>
            <a:ext cx="12189960" cy="6855840"/>
          </a:xfrm>
          <a:prstGeom prst="rect">
            <a:avLst/>
          </a:prstGeom>
          <a:solidFill>
            <a:srgbClr val="90c226"/>
          </a:solidFill>
          <a:ln w="25560">
            <a:noFill/>
          </a:ln>
        </p:spPr>
        <p:style>
          <a:lnRef idx="0"/>
          <a:fillRef idx="0"/>
          <a:effectRef idx="0"/>
          <a:fontRef idx="minor"/>
        </p:style>
      </p:sp>
      <p:grpSp>
        <p:nvGrpSpPr>
          <p:cNvPr id="558" name="Group 9_11"/>
          <p:cNvGrpSpPr/>
          <p:nvPr/>
        </p:nvGrpSpPr>
        <p:grpSpPr>
          <a:xfrm>
            <a:off x="2160" y="-8640"/>
            <a:ext cx="12187800" cy="6866640"/>
            <a:chOff x="2160" y="-8640"/>
            <a:chExt cx="12187800" cy="6866640"/>
          </a:xfrm>
        </p:grpSpPr>
        <p:sp>
          <p:nvSpPr>
            <p:cNvPr id="559" name="Straight Connector 10_11"/>
            <p:cNvSpPr/>
            <p:nvPr/>
          </p:nvSpPr>
          <p:spPr>
            <a:xfrm flipH="1">
              <a:off x="7425000" y="3681360"/>
              <a:ext cx="4763520" cy="3176640"/>
            </a:xfrm>
            <a:prstGeom prst="line">
              <a:avLst/>
            </a:prstGeom>
            <a:ln cap="rnd" w="9360">
              <a:solidFill>
                <a:srgbClr val="ffffff">
                  <a:alpha val="80000"/>
                </a:srgbClr>
              </a:solidFill>
              <a:round/>
            </a:ln>
          </p:spPr>
          <p:style>
            <a:lnRef idx="0"/>
            <a:fillRef idx="0"/>
            <a:effectRef idx="0"/>
            <a:fontRef idx="minor"/>
          </p:style>
        </p:sp>
        <p:sp>
          <p:nvSpPr>
            <p:cNvPr id="560" name="Rectangle 23_11"/>
            <p:cNvSpPr/>
            <p:nvPr/>
          </p:nvSpPr>
          <p:spPr>
            <a:xfrm>
              <a:off x="9181440" y="-8640"/>
              <a:ext cx="3005280" cy="6864480"/>
            </a:xfrm>
            <a:custGeom>
              <a:avLst/>
              <a:gdLst/>
              <a:ahLst/>
              <a:rect l="l" t="t" r="r" b="b"/>
              <a:pathLst>
                <a:path w="3007349" h="6866467">
                  <a:moveTo>
                    <a:pt x="2045532" y="0"/>
                  </a:moveTo>
                  <a:lnTo>
                    <a:pt x="3007349" y="0"/>
                  </a:lnTo>
                  <a:lnTo>
                    <a:pt x="3007349" y="6866467"/>
                  </a:lnTo>
                  <a:lnTo>
                    <a:pt x="0" y="6866467"/>
                  </a:lnTo>
                  <a:lnTo>
                    <a:pt x="2045532" y="0"/>
                  </a:lnTo>
                  <a:close/>
                </a:path>
              </a:pathLst>
            </a:custGeom>
            <a:solidFill>
              <a:srgbClr val="90c226">
                <a:alpha val="30000"/>
              </a:srgbClr>
            </a:solidFill>
            <a:ln w="9360">
              <a:noFill/>
            </a:ln>
            <a:effectLst>
              <a:outerShdw blurRad="38160" dir="5400000" dist="25560">
                <a:srgbClr val="000000">
                  <a:alpha val="35000"/>
                </a:srgbClr>
              </a:outerShdw>
            </a:effectLst>
          </p:spPr>
          <p:style>
            <a:lnRef idx="0"/>
            <a:fillRef idx="0"/>
            <a:effectRef idx="0"/>
            <a:fontRef idx="minor"/>
          </p:style>
        </p:sp>
        <p:sp>
          <p:nvSpPr>
            <p:cNvPr id="561" name="Rectangle 25_11"/>
            <p:cNvSpPr/>
            <p:nvPr/>
          </p:nvSpPr>
          <p:spPr>
            <a:xfrm>
              <a:off x="9603360" y="-8640"/>
              <a:ext cx="2586240" cy="6864480"/>
            </a:xfrm>
            <a:custGeom>
              <a:avLst/>
              <a:gdLst/>
              <a:ahLst/>
              <a:rect l="l" t="t" r="r" b="b"/>
              <a:pathLst>
                <a:path w="2573311" h="6866467">
                  <a:moveTo>
                    <a:pt x="0" y="0"/>
                  </a:moveTo>
                  <a:lnTo>
                    <a:pt x="2573311" y="0"/>
                  </a:lnTo>
                  <a:lnTo>
                    <a:pt x="2573311" y="6866467"/>
                  </a:lnTo>
                  <a:lnTo>
                    <a:pt x="1202336" y="6866467"/>
                  </a:lnTo>
                  <a:lnTo>
                    <a:pt x="0" y="0"/>
                  </a:lnTo>
                  <a:close/>
                </a:path>
              </a:pathLst>
            </a:custGeom>
            <a:solidFill>
              <a:srgbClr val="90c226">
                <a:alpha val="20000"/>
              </a:srgbClr>
            </a:solidFill>
            <a:ln w="9360">
              <a:noFill/>
            </a:ln>
            <a:effectLst>
              <a:outerShdw blurRad="38160" dir="5400000" dist="25560">
                <a:srgbClr val="000000">
                  <a:alpha val="35000"/>
                </a:srgbClr>
              </a:outerShdw>
            </a:effectLst>
          </p:spPr>
          <p:style>
            <a:lnRef idx="0"/>
            <a:fillRef idx="0"/>
            <a:effectRef idx="0"/>
            <a:fontRef idx="minor"/>
          </p:style>
        </p:sp>
        <p:sp>
          <p:nvSpPr>
            <p:cNvPr id="562" name="Isosceles Triangle 13_11"/>
            <p:cNvSpPr/>
            <p:nvPr/>
          </p:nvSpPr>
          <p:spPr>
            <a:xfrm>
              <a:off x="8932320" y="3048120"/>
              <a:ext cx="3257640" cy="3807720"/>
            </a:xfrm>
            <a:prstGeom prst="triangle">
              <a:avLst>
                <a:gd name="adj" fmla="val 100000"/>
              </a:avLst>
            </a:prstGeom>
            <a:solidFill>
              <a:srgbClr val="54a021">
                <a:alpha val="72000"/>
              </a:srgbClr>
            </a:solidFill>
            <a:ln w="9360">
              <a:noFill/>
            </a:ln>
            <a:effectLst>
              <a:outerShdw blurRad="38160" dir="5400000" dist="25560">
                <a:srgbClr val="000000">
                  <a:alpha val="35000"/>
                </a:srgbClr>
              </a:outerShdw>
            </a:effectLst>
          </p:spPr>
          <p:style>
            <a:lnRef idx="0"/>
            <a:fillRef idx="0"/>
            <a:effectRef idx="0"/>
            <a:fontRef idx="minor"/>
          </p:style>
        </p:sp>
        <p:sp>
          <p:nvSpPr>
            <p:cNvPr id="563" name="Rectangle 27_11"/>
            <p:cNvSpPr/>
            <p:nvPr/>
          </p:nvSpPr>
          <p:spPr>
            <a:xfrm>
              <a:off x="9334440" y="-8640"/>
              <a:ext cx="2852280" cy="6864480"/>
            </a:xfrm>
            <a:custGeom>
              <a:avLst/>
              <a:gdLst/>
              <a:ahLst/>
              <a:rect l="l" t="t" r="r" b="b"/>
              <a:pathLst>
                <a:path w="2858013" h="6866467">
                  <a:moveTo>
                    <a:pt x="0" y="0"/>
                  </a:moveTo>
                  <a:lnTo>
                    <a:pt x="2858013" y="0"/>
                  </a:lnTo>
                  <a:lnTo>
                    <a:pt x="2858013" y="6866467"/>
                  </a:lnTo>
                  <a:lnTo>
                    <a:pt x="2473942" y="6866467"/>
                  </a:lnTo>
                  <a:lnTo>
                    <a:pt x="0" y="0"/>
                  </a:lnTo>
                  <a:close/>
                </a:path>
              </a:pathLst>
            </a:custGeom>
            <a:solidFill>
              <a:srgbClr val="3f7819">
                <a:alpha val="70000"/>
              </a:srgbClr>
            </a:solidFill>
            <a:ln w="9360">
              <a:noFill/>
            </a:ln>
            <a:effectLst>
              <a:outerShdw blurRad="38160" dir="5400000" dist="25560">
                <a:srgbClr val="000000">
                  <a:alpha val="35000"/>
                </a:srgbClr>
              </a:outerShdw>
            </a:effectLst>
          </p:spPr>
          <p:style>
            <a:lnRef idx="0"/>
            <a:fillRef idx="0"/>
            <a:effectRef idx="0"/>
            <a:fontRef idx="minor"/>
          </p:style>
        </p:sp>
        <p:sp>
          <p:nvSpPr>
            <p:cNvPr id="564" name="Straight Connector 15_11"/>
            <p:cNvSpPr/>
            <p:nvPr/>
          </p:nvSpPr>
          <p:spPr>
            <a:xfrm>
              <a:off x="9645840" y="0"/>
              <a:ext cx="1218960" cy="6858000"/>
            </a:xfrm>
            <a:prstGeom prst="line">
              <a:avLst/>
            </a:prstGeom>
            <a:ln cap="rnd" w="9360">
              <a:solidFill>
                <a:srgbClr val="ffffff"/>
              </a:solidFill>
              <a:round/>
            </a:ln>
          </p:spPr>
          <p:style>
            <a:lnRef idx="0"/>
            <a:fillRef idx="0"/>
            <a:effectRef idx="0"/>
            <a:fontRef idx="minor"/>
          </p:style>
        </p:sp>
        <p:sp>
          <p:nvSpPr>
            <p:cNvPr id="565" name="Rectangle 29_11"/>
            <p:cNvSpPr/>
            <p:nvPr/>
          </p:nvSpPr>
          <p:spPr>
            <a:xfrm>
              <a:off x="10938960" y="-8640"/>
              <a:ext cx="1247760" cy="6864480"/>
            </a:xfrm>
            <a:custGeom>
              <a:avLst/>
              <a:gdLst/>
              <a:ahLst/>
              <a:rect l="l" t="t" r="r" b="b"/>
              <a:pathLst>
                <a:path w="1249825" h="6858000">
                  <a:moveTo>
                    <a:pt x="0" y="0"/>
                  </a:moveTo>
                  <a:lnTo>
                    <a:pt x="1249825" y="0"/>
                  </a:lnTo>
                  <a:lnTo>
                    <a:pt x="1249825" y="6858000"/>
                  </a:lnTo>
                  <a:lnTo>
                    <a:pt x="1109382" y="6858000"/>
                  </a:lnTo>
                  <a:lnTo>
                    <a:pt x="0" y="0"/>
                  </a:lnTo>
                  <a:close/>
                </a:path>
              </a:pathLst>
            </a:custGeom>
            <a:solidFill>
              <a:srgbClr val="90c226">
                <a:alpha val="65000"/>
              </a:srgbClr>
            </a:solidFill>
            <a:ln w="9360">
              <a:noFill/>
            </a:ln>
            <a:effectLst>
              <a:outerShdw blurRad="38160" dir="5400000" dist="25560">
                <a:srgbClr val="000000">
                  <a:alpha val="35000"/>
                </a:srgbClr>
              </a:outerShdw>
            </a:effectLst>
          </p:spPr>
          <p:style>
            <a:lnRef idx="0"/>
            <a:fillRef idx="0"/>
            <a:effectRef idx="0"/>
            <a:fontRef idx="minor"/>
          </p:style>
        </p:sp>
        <p:sp>
          <p:nvSpPr>
            <p:cNvPr id="566" name="Isosceles Triangle 17_11"/>
            <p:cNvSpPr/>
            <p:nvPr/>
          </p:nvSpPr>
          <p:spPr>
            <a:xfrm>
              <a:off x="10371600" y="3589920"/>
              <a:ext cx="1815120" cy="3265920"/>
            </a:xfrm>
            <a:prstGeom prst="triangle">
              <a:avLst>
                <a:gd name="adj" fmla="val 100000"/>
              </a:avLst>
            </a:prstGeom>
            <a:solidFill>
              <a:srgbClr val="90c226">
                <a:alpha val="80000"/>
              </a:srgbClr>
            </a:solidFill>
            <a:ln w="9360">
              <a:noFill/>
            </a:ln>
            <a:effectLst>
              <a:outerShdw blurRad="38160" dir="5400000" dist="25560">
                <a:srgbClr val="000000">
                  <a:alpha val="35000"/>
                </a:srgbClr>
              </a:outerShdw>
            </a:effectLst>
          </p:spPr>
          <p:style>
            <a:lnRef idx="0"/>
            <a:fillRef idx="0"/>
            <a:effectRef idx="0"/>
            <a:fontRef idx="minor"/>
          </p:style>
        </p:sp>
        <p:sp>
          <p:nvSpPr>
            <p:cNvPr id="567" name="Isosceles Triangle 18_11"/>
            <p:cNvSpPr/>
            <p:nvPr/>
          </p:nvSpPr>
          <p:spPr>
            <a:xfrm rot="10800000">
              <a:off x="2160" y="2160"/>
              <a:ext cx="840600" cy="5663880"/>
            </a:xfrm>
            <a:prstGeom prst="triangle">
              <a:avLst>
                <a:gd name="adj" fmla="val 100000"/>
              </a:avLst>
            </a:prstGeom>
            <a:solidFill>
              <a:srgbClr val="90c226">
                <a:alpha val="85000"/>
              </a:srgbClr>
            </a:solidFill>
            <a:ln w="9360">
              <a:noFill/>
            </a:ln>
            <a:effectLst>
              <a:outerShdw blurRad="38160" dir="5400000" dist="25560">
                <a:srgbClr val="000000">
                  <a:alpha val="35000"/>
                </a:srgbClr>
              </a:outerShdw>
            </a:effectLst>
          </p:spPr>
          <p:style>
            <a:lnRef idx="0"/>
            <a:fillRef idx="0"/>
            <a:effectRef idx="0"/>
            <a:fontRef idx="minor"/>
          </p:style>
        </p:sp>
      </p:grpSp>
      <p:sp>
        <p:nvSpPr>
          <p:cNvPr id="568" name="Rectangle 497"/>
          <p:cNvSpPr/>
          <p:nvPr/>
        </p:nvSpPr>
        <p:spPr>
          <a:xfrm>
            <a:off x="1080000" y="916560"/>
            <a:ext cx="8098200" cy="2795760"/>
          </a:xfrm>
          <a:prstGeom prst="rect">
            <a:avLst/>
          </a:prstGeom>
          <a:noFill/>
          <a:ln w="0">
            <a:noFill/>
          </a:ln>
        </p:spPr>
        <p:style>
          <a:lnRef idx="0"/>
          <a:fillRef idx="0"/>
          <a:effectRef idx="0"/>
          <a:fontRef idx="minor"/>
        </p:style>
        <p:txBody>
          <a:bodyPr lIns="90000" rIns="90000" tIns="45000" bIns="45000">
            <a:noAutofit/>
          </a:bodyPr>
          <a:p>
            <a:pPr algn="ctr">
              <a:lnSpc>
                <a:spcPct val="115000"/>
              </a:lnSpc>
            </a:pPr>
            <a:r>
              <a:rPr b="1" i="1" lang="en-US" sz="3200" spc="-1" strike="noStrike">
                <a:solidFill>
                  <a:srgbClr val="ffffff"/>
                </a:solidFill>
                <a:latin typeface="Trebuchet MS"/>
                <a:ea typeface="Microsoft YaHei"/>
              </a:rPr>
              <a:t>“</a:t>
            </a:r>
            <a:r>
              <a:rPr b="1" i="1" lang="en-US" sz="3200" spc="-1" strike="noStrike">
                <a:solidFill>
                  <a:srgbClr val="ffffff"/>
                </a:solidFill>
                <a:latin typeface="Trebuchet MS"/>
                <a:ea typeface="Microsoft YaHei"/>
              </a:rPr>
              <a:t>At one level, what I am advocating is just a shift of emphasis that moves relationships from the periphery to the centre… But at another level, I think this shift amounts to a gestalt-like change in how people see the world.”</a:t>
            </a:r>
            <a:endParaRPr b="0" lang="en-GB" sz="3200" spc="-1" strike="noStrike">
              <a:latin typeface="Arial"/>
            </a:endParaRPr>
          </a:p>
        </p:txBody>
      </p:sp>
      <p:sp>
        <p:nvSpPr>
          <p:cNvPr id="569" name="Straight Connector 498"/>
          <p:cNvSpPr/>
          <p:nvPr/>
        </p:nvSpPr>
        <p:spPr>
          <a:xfrm>
            <a:off x="1620000" y="4500000"/>
            <a:ext cx="7020000" cy="0"/>
          </a:xfrm>
          <a:prstGeom prst="line">
            <a:avLst/>
          </a:prstGeom>
          <a:ln w="0">
            <a:solidFill>
              <a:srgbClr val="3465a4"/>
            </a:solidFill>
          </a:ln>
        </p:spPr>
        <p:style>
          <a:lnRef idx="0"/>
          <a:fillRef idx="0"/>
          <a:effectRef idx="0"/>
          <a:fontRef idx="minor"/>
        </p:style>
      </p:sp>
      <p:sp>
        <p:nvSpPr>
          <p:cNvPr id="570" name="Rectangle 499"/>
          <p:cNvSpPr/>
          <p:nvPr/>
        </p:nvSpPr>
        <p:spPr>
          <a:xfrm>
            <a:off x="1080000" y="4860000"/>
            <a:ext cx="7918200" cy="2007000"/>
          </a:xfrm>
          <a:prstGeom prst="rect">
            <a:avLst/>
          </a:prstGeom>
          <a:noFill/>
          <a:ln w="0">
            <a:noFill/>
          </a:ln>
        </p:spPr>
        <p:style>
          <a:lnRef idx="0"/>
          <a:fillRef idx="0"/>
          <a:effectRef idx="0"/>
          <a:fontRef idx="minor"/>
        </p:style>
        <p:txBody>
          <a:bodyPr lIns="90000" rIns="90000" tIns="45000" bIns="45000">
            <a:noAutofit/>
          </a:bodyPr>
          <a:p>
            <a:pPr algn="ctr">
              <a:lnSpc>
                <a:spcPct val="100000"/>
              </a:lnSpc>
            </a:pPr>
            <a:r>
              <a:rPr b="1" lang="en-US" sz="2800" spc="-1" strike="noStrike">
                <a:solidFill>
                  <a:srgbClr val="ffffff"/>
                </a:solidFill>
                <a:latin typeface="Trebuchet MS"/>
                <a:ea typeface="DejaVu Sans"/>
              </a:rPr>
              <a:t>Jennifer Nedelsky in </a:t>
            </a:r>
            <a:r>
              <a:rPr b="1" i="1" lang="en-US" sz="2800" spc="-1" strike="noStrike">
                <a:solidFill>
                  <a:srgbClr val="ffffff"/>
                </a:solidFill>
                <a:latin typeface="Trebuchet MS"/>
                <a:ea typeface="DejaVu Sans"/>
              </a:rPr>
              <a:t>Law’s Relations</a:t>
            </a:r>
            <a:endParaRPr b="0" lang="en-GB" sz="2800" spc="-1" strike="noStrike">
              <a:latin typeface="Arial"/>
            </a:endParaRPr>
          </a:p>
        </p:txBody>
      </p:sp>
    </p:spTree>
  </p:cSld>
  <mc:AlternateContent>
    <mc:Choice Requires="p14">
      <p:transition spd="slow" p14:dur="2000"/>
    </mc:Choice>
    <mc:Fallback>
      <p:transition spd="slow"/>
    </mc:Fallback>
  </mc:AlternateContent>
</p:sld>
</file>

<file path=ppt/slides/slide3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571" name="Rectangle 13_35"/>
          <p:cNvSpPr/>
          <p:nvPr/>
        </p:nvSpPr>
        <p:spPr>
          <a:xfrm>
            <a:off x="0" y="1080"/>
            <a:ext cx="12189960" cy="6855840"/>
          </a:xfrm>
          <a:prstGeom prst="rect">
            <a:avLst/>
          </a:prstGeom>
          <a:solidFill>
            <a:srgbClr val="ffffff"/>
          </a:solidFill>
          <a:ln w="25560">
            <a:noFill/>
          </a:ln>
        </p:spPr>
        <p:style>
          <a:lnRef idx="0"/>
          <a:fillRef idx="0"/>
          <a:effectRef idx="0"/>
          <a:fontRef idx="minor"/>
        </p:style>
      </p:sp>
      <p:sp>
        <p:nvSpPr>
          <p:cNvPr id="572" name="Isosceles Triangle 15_40"/>
          <p:cNvSpPr/>
          <p:nvPr/>
        </p:nvSpPr>
        <p:spPr>
          <a:xfrm>
            <a:off x="0" y="4013280"/>
            <a:ext cx="446400" cy="2842560"/>
          </a:xfrm>
          <a:prstGeom prst="triangle">
            <a:avLst>
              <a:gd name="adj" fmla="val 0"/>
            </a:avLst>
          </a:prstGeom>
          <a:solidFill>
            <a:srgbClr val="90c226"/>
          </a:solidFill>
          <a:ln w="9360">
            <a:noFill/>
          </a:ln>
          <a:effectLst>
            <a:outerShdw blurRad="38160" dir="5400000" dist="25560">
              <a:srgbClr val="000000">
                <a:alpha val="35000"/>
              </a:srgbClr>
            </a:outerShdw>
          </a:effectLst>
        </p:spPr>
        <p:style>
          <a:lnRef idx="0"/>
          <a:fillRef idx="0"/>
          <a:effectRef idx="0"/>
          <a:fontRef idx="minor"/>
        </p:style>
      </p:sp>
      <p:sp>
        <p:nvSpPr>
          <p:cNvPr id="573" name="Straight Connector 17_39"/>
          <p:cNvSpPr/>
          <p:nvPr/>
        </p:nvSpPr>
        <p:spPr>
          <a:xfrm>
            <a:off x="4656600" y="1442520"/>
            <a:ext cx="0" cy="3936960"/>
          </a:xfrm>
          <a:prstGeom prst="line">
            <a:avLst/>
          </a:prstGeom>
          <a:ln cap="rnd" w="9360">
            <a:solidFill>
              <a:srgbClr val="90c226"/>
            </a:solidFill>
            <a:round/>
          </a:ln>
        </p:spPr>
        <p:style>
          <a:lnRef idx="0"/>
          <a:fillRef idx="0"/>
          <a:effectRef idx="0"/>
          <a:fontRef idx="minor"/>
        </p:style>
      </p:sp>
      <p:sp>
        <p:nvSpPr>
          <p:cNvPr id="574" name="Isosceles Triangle 19_40"/>
          <p:cNvSpPr/>
          <p:nvPr/>
        </p:nvSpPr>
        <p:spPr>
          <a:xfrm flipH="1" rot="10800000">
            <a:off x="11361960" y="2160"/>
            <a:ext cx="840600" cy="4614120"/>
          </a:xfrm>
          <a:prstGeom prst="triangle">
            <a:avLst>
              <a:gd name="adj" fmla="val 100000"/>
            </a:avLst>
          </a:prstGeom>
          <a:solidFill>
            <a:srgbClr val="54a021"/>
          </a:solidFill>
          <a:ln w="9360">
            <a:noFill/>
          </a:ln>
          <a:effectLst>
            <a:outerShdw blurRad="38160" dir="5400000" dist="25560">
              <a:srgbClr val="000000">
                <a:alpha val="35000"/>
              </a:srgbClr>
            </a:outerShdw>
          </a:effectLst>
        </p:spPr>
        <p:style>
          <a:lnRef idx="0"/>
          <a:fillRef idx="0"/>
          <a:effectRef idx="0"/>
          <a:fontRef idx="minor"/>
        </p:style>
      </p:sp>
      <p:sp>
        <p:nvSpPr>
          <p:cNvPr id="575" name="Date Placeholder 3_40"/>
          <p:cNvSpPr/>
          <p:nvPr/>
        </p:nvSpPr>
        <p:spPr>
          <a:xfrm>
            <a:off x="4997160" y="6490800"/>
            <a:ext cx="2741040" cy="362880"/>
          </a:xfrm>
          <a:prstGeom prst="rect">
            <a:avLst/>
          </a:prstGeom>
          <a:noFill/>
          <a:ln w="0">
            <a:noFill/>
          </a:ln>
        </p:spPr>
        <p:style>
          <a:lnRef idx="0"/>
          <a:fillRef idx="0"/>
          <a:effectRef idx="0"/>
          <a:fontRef idx="minor"/>
        </p:style>
        <p:txBody>
          <a:bodyPr lIns="90000" rIns="90000" tIns="45000" bIns="45000">
            <a:noAutofit/>
          </a:bodyPr>
          <a:p>
            <a:pPr>
              <a:lnSpc>
                <a:spcPct val="100000"/>
              </a:lnSpc>
            </a:pPr>
            <a:fld id="{A464DA31-3594-4F01-880D-8BB054B77E58}" type="datetime">
              <a:rPr b="0" lang="en-GB" sz="1200" spc="-1" strike="noStrike">
                <a:solidFill>
                  <a:srgbClr val="99cc00"/>
                </a:solidFill>
                <a:latin typeface="Trebuchet MS"/>
                <a:ea typeface="DejaVu Sans"/>
              </a:rPr>
              <a:t>31/07/21</a:t>
            </a:fld>
            <a:endParaRPr b="0" lang="en-GB" sz="1200" spc="-1" strike="noStrike">
              <a:latin typeface="Arial"/>
            </a:endParaRPr>
          </a:p>
        </p:txBody>
      </p:sp>
      <p:sp>
        <p:nvSpPr>
          <p:cNvPr id="576" name="Footer Placeholder 4_40"/>
          <p:cNvSpPr/>
          <p:nvPr/>
        </p:nvSpPr>
        <p:spPr>
          <a:xfrm>
            <a:off x="4296240" y="6216480"/>
            <a:ext cx="3096720" cy="362880"/>
          </a:xfrm>
          <a:prstGeom prst="rect">
            <a:avLst/>
          </a:prstGeom>
          <a:noFill/>
          <a:ln w="0">
            <a:noFill/>
          </a:ln>
        </p:spPr>
        <p:style>
          <a:lnRef idx="0"/>
          <a:fillRef idx="0"/>
          <a:effectRef idx="0"/>
          <a:fontRef idx="minor"/>
        </p:style>
        <p:txBody>
          <a:bodyPr lIns="90000" rIns="90000" tIns="45000" bIns="45000">
            <a:noAutofit/>
          </a:bodyPr>
          <a:p>
            <a:pPr>
              <a:lnSpc>
                <a:spcPct val="100000"/>
              </a:lnSpc>
            </a:pPr>
            <a:r>
              <a:rPr b="1" lang="en-GB" sz="1400" spc="-1" strike="noStrike">
                <a:solidFill>
                  <a:srgbClr val="99cc00"/>
                </a:solidFill>
                <a:latin typeface="Trebuchet MS"/>
                <a:ea typeface="DejaVu Sans"/>
              </a:rPr>
              <a:t>Alex May – Interconnected Law</a:t>
            </a:r>
            <a:endParaRPr b="0" lang="en-GB" sz="1400" spc="-1" strike="noStrike">
              <a:latin typeface="Arial"/>
            </a:endParaRPr>
          </a:p>
        </p:txBody>
      </p:sp>
      <p:grpSp>
        <p:nvGrpSpPr>
          <p:cNvPr id="577" name="Diagram5_4"/>
          <p:cNvGrpSpPr/>
          <p:nvPr/>
        </p:nvGrpSpPr>
        <p:grpSpPr>
          <a:xfrm>
            <a:off x="4977360" y="1109160"/>
            <a:ext cx="6340320" cy="4601880"/>
            <a:chOff x="4977360" y="1109160"/>
            <a:chExt cx="6340320" cy="4601880"/>
          </a:xfrm>
        </p:grpSpPr>
        <p:sp>
          <p:nvSpPr>
            <p:cNvPr id="578" name="Rectangle 507"/>
            <p:cNvSpPr/>
            <p:nvPr/>
          </p:nvSpPr>
          <p:spPr>
            <a:xfrm>
              <a:off x="4978800" y="1109160"/>
              <a:ext cx="6338880" cy="4601880"/>
            </a:xfrm>
            <a:prstGeom prst="rect">
              <a:avLst/>
            </a:prstGeom>
            <a:noFill/>
            <a:ln w="0">
              <a:noFill/>
            </a:ln>
          </p:spPr>
          <p:style>
            <a:lnRef idx="0"/>
            <a:fillRef idx="0"/>
            <a:effectRef idx="0"/>
            <a:fontRef idx="minor"/>
          </p:style>
        </p:sp>
        <p:sp>
          <p:nvSpPr>
            <p:cNvPr id="579" name="Rectangle 508"/>
            <p:cNvSpPr/>
            <p:nvPr/>
          </p:nvSpPr>
          <p:spPr>
            <a:xfrm>
              <a:off x="4977360" y="1841400"/>
              <a:ext cx="6340320" cy="377280"/>
            </a:xfrm>
            <a:prstGeom prst="rect">
              <a:avLst/>
            </a:prstGeom>
            <a:solidFill>
              <a:srgbClr val="ffffff">
                <a:alpha val="90000"/>
              </a:srgbClr>
            </a:solidFill>
            <a:ln cap="rnd" w="19080">
              <a:solidFill>
                <a:srgbClr val="90c226"/>
              </a:solidFill>
              <a:miter/>
            </a:ln>
          </p:spPr>
          <p:style>
            <a:lnRef idx="0"/>
            <a:fillRef idx="0"/>
            <a:effectRef idx="0"/>
            <a:fontRef idx="minor"/>
          </p:style>
        </p:sp>
        <p:sp>
          <p:nvSpPr>
            <p:cNvPr id="580" name="Rectangle: Rounded Corners 509"/>
            <p:cNvSpPr/>
            <p:nvPr/>
          </p:nvSpPr>
          <p:spPr>
            <a:xfrm>
              <a:off x="5294520" y="1620000"/>
              <a:ext cx="4438080" cy="442080"/>
            </a:xfrm>
            <a:prstGeom prst="roundRect">
              <a:avLst>
                <a:gd name="adj" fmla="val 16667"/>
              </a:avLst>
            </a:prstGeom>
            <a:solidFill>
              <a:srgbClr val="90c226"/>
            </a:solidFill>
            <a:ln cap="rnd" w="19080">
              <a:solidFill>
                <a:srgbClr val="ffffff"/>
              </a:solidFill>
              <a:miter/>
            </a:ln>
          </p:spPr>
          <p:style>
            <a:lnRef idx="0"/>
            <a:fillRef idx="0"/>
            <a:effectRef idx="0"/>
            <a:fontRef idx="minor"/>
          </p:style>
          <p:txBody>
            <a:bodyPr lIns="189360" rIns="167760" tIns="21600" bIns="21600" anchor="ctr">
              <a:noAutofit/>
            </a:bodyPr>
            <a:p>
              <a:pPr>
                <a:lnSpc>
                  <a:spcPct val="90000"/>
                </a:lnSpc>
                <a:spcAft>
                  <a:spcPts val="524"/>
                </a:spcAft>
                <a:tabLst>
                  <a:tab algn="l" pos="0"/>
                </a:tabLst>
              </a:pPr>
              <a:r>
                <a:rPr b="0" lang="en-US" sz="1500" spc="-1" strike="noStrike">
                  <a:solidFill>
                    <a:srgbClr val="ffffff"/>
                  </a:solidFill>
                  <a:latin typeface="Arial"/>
                  <a:ea typeface="DejaVu Sans"/>
                </a:rPr>
                <a:t>A Relational Worldview</a:t>
              </a:r>
              <a:endParaRPr b="0" lang="en-GB" sz="1500" spc="-1" strike="noStrike">
                <a:latin typeface="Arial"/>
              </a:endParaRPr>
            </a:p>
          </p:txBody>
        </p:sp>
        <p:sp>
          <p:nvSpPr>
            <p:cNvPr id="581" name="Rectangle 510"/>
            <p:cNvSpPr/>
            <p:nvPr/>
          </p:nvSpPr>
          <p:spPr>
            <a:xfrm>
              <a:off x="4977360" y="3137400"/>
              <a:ext cx="6340320" cy="377280"/>
            </a:xfrm>
            <a:prstGeom prst="rect">
              <a:avLst/>
            </a:prstGeom>
            <a:solidFill>
              <a:srgbClr val="ffffff">
                <a:alpha val="90000"/>
              </a:srgbClr>
            </a:solidFill>
            <a:ln cap="rnd" w="19080">
              <a:solidFill>
                <a:srgbClr val="90c226"/>
              </a:solidFill>
              <a:miter/>
            </a:ln>
          </p:spPr>
          <p:style>
            <a:lnRef idx="0"/>
            <a:fillRef idx="0"/>
            <a:effectRef idx="0"/>
            <a:fontRef idx="minor"/>
          </p:style>
        </p:sp>
        <p:sp>
          <p:nvSpPr>
            <p:cNvPr id="582" name="Rectangle: Rounded Corners 511"/>
            <p:cNvSpPr/>
            <p:nvPr/>
          </p:nvSpPr>
          <p:spPr>
            <a:xfrm>
              <a:off x="5294520" y="2916000"/>
              <a:ext cx="4438080" cy="442080"/>
            </a:xfrm>
            <a:prstGeom prst="roundRect">
              <a:avLst>
                <a:gd name="adj" fmla="val 16667"/>
              </a:avLst>
            </a:prstGeom>
            <a:solidFill>
              <a:srgbClr val="cbdfa0"/>
            </a:solidFill>
            <a:ln cap="rnd" w="19080">
              <a:solidFill>
                <a:srgbClr val="ffffff"/>
              </a:solidFill>
              <a:miter/>
            </a:ln>
          </p:spPr>
          <p:style>
            <a:lnRef idx="0"/>
            <a:fillRef idx="0"/>
            <a:effectRef idx="0"/>
            <a:fontRef idx="minor"/>
          </p:style>
          <p:txBody>
            <a:bodyPr lIns="189360" rIns="167760" tIns="21600" bIns="21600" anchor="ctr">
              <a:noAutofit/>
            </a:bodyPr>
            <a:p>
              <a:pPr>
                <a:lnSpc>
                  <a:spcPct val="90000"/>
                </a:lnSpc>
                <a:spcAft>
                  <a:spcPts val="524"/>
                </a:spcAft>
                <a:tabLst>
                  <a:tab algn="l" pos="0"/>
                </a:tabLst>
              </a:pPr>
              <a:r>
                <a:rPr b="0" lang="en-US" sz="1500" spc="-1" strike="noStrike">
                  <a:solidFill>
                    <a:srgbClr val="ffffff"/>
                  </a:solidFill>
                  <a:latin typeface="Arial"/>
                  <a:ea typeface="DejaVu Sans"/>
                </a:rPr>
                <a:t>Law’s Role in the Network of Relations</a:t>
              </a:r>
              <a:endParaRPr b="0" lang="en-GB" sz="1500" spc="-1" strike="noStrike">
                <a:latin typeface="Arial"/>
              </a:endParaRPr>
            </a:p>
          </p:txBody>
        </p:sp>
        <p:sp>
          <p:nvSpPr>
            <p:cNvPr id="583" name="Rectangle 512"/>
            <p:cNvSpPr/>
            <p:nvPr/>
          </p:nvSpPr>
          <p:spPr>
            <a:xfrm>
              <a:off x="4977360" y="4338360"/>
              <a:ext cx="6340320" cy="377280"/>
            </a:xfrm>
            <a:prstGeom prst="rect">
              <a:avLst/>
            </a:prstGeom>
            <a:solidFill>
              <a:srgbClr val="ffffff">
                <a:alpha val="90000"/>
              </a:srgbClr>
            </a:solidFill>
            <a:ln cap="rnd" w="19080">
              <a:solidFill>
                <a:srgbClr val="90c226"/>
              </a:solidFill>
              <a:miter/>
            </a:ln>
          </p:spPr>
          <p:style>
            <a:lnRef idx="0"/>
            <a:fillRef idx="0"/>
            <a:effectRef idx="0"/>
            <a:fontRef idx="minor"/>
          </p:style>
        </p:sp>
        <p:sp>
          <p:nvSpPr>
            <p:cNvPr id="584" name="Rectangle: Rounded Corners 513"/>
            <p:cNvSpPr/>
            <p:nvPr/>
          </p:nvSpPr>
          <p:spPr>
            <a:xfrm>
              <a:off x="5294520" y="4116960"/>
              <a:ext cx="4438080" cy="442080"/>
            </a:xfrm>
            <a:prstGeom prst="roundRect">
              <a:avLst>
                <a:gd name="adj" fmla="val 16667"/>
              </a:avLst>
            </a:prstGeom>
            <a:solidFill>
              <a:srgbClr val="cbdfa0"/>
            </a:solidFill>
            <a:ln cap="rnd" w="19080">
              <a:solidFill>
                <a:srgbClr val="ffffff"/>
              </a:solidFill>
              <a:miter/>
            </a:ln>
          </p:spPr>
          <p:style>
            <a:lnRef idx="0"/>
            <a:fillRef idx="0"/>
            <a:effectRef idx="0"/>
            <a:fontRef idx="minor"/>
          </p:style>
          <p:txBody>
            <a:bodyPr lIns="189360" rIns="167760" tIns="21600" bIns="21600" anchor="ctr">
              <a:noAutofit/>
            </a:bodyPr>
            <a:p>
              <a:pPr>
                <a:lnSpc>
                  <a:spcPct val="90000"/>
                </a:lnSpc>
                <a:spcAft>
                  <a:spcPts val="524"/>
                </a:spcAft>
                <a:tabLst>
                  <a:tab algn="l" pos="0"/>
                </a:tabLst>
              </a:pPr>
              <a:r>
                <a:rPr b="0" lang="en-US" sz="1500" spc="-1" strike="noStrike">
                  <a:solidFill>
                    <a:srgbClr val="ffffff"/>
                  </a:solidFill>
                  <a:latin typeface="Arial"/>
                  <a:ea typeface="DejaVu Sans"/>
                </a:rPr>
                <a:t>Law as also inherently relational</a:t>
              </a:r>
              <a:endParaRPr b="0" lang="en-GB" sz="1500" spc="-1" strike="noStrike">
                <a:latin typeface="Arial"/>
              </a:endParaRPr>
            </a:p>
          </p:txBody>
        </p:sp>
      </p:grpSp>
      <p:sp>
        <p:nvSpPr>
          <p:cNvPr id="585" name="Title 3_45"/>
          <p:cNvSpPr/>
          <p:nvPr/>
        </p:nvSpPr>
        <p:spPr>
          <a:xfrm>
            <a:off x="324000" y="1179000"/>
            <a:ext cx="4318200" cy="4461840"/>
          </a:xfrm>
          <a:prstGeom prst="rect">
            <a:avLst/>
          </a:prstGeom>
          <a:noFill/>
          <a:ln w="0">
            <a:noFill/>
          </a:ln>
        </p:spPr>
        <p:style>
          <a:lnRef idx="0"/>
          <a:fillRef idx="0"/>
          <a:effectRef idx="0"/>
          <a:fontRef idx="minor"/>
        </p:style>
        <p:txBody>
          <a:bodyPr lIns="90000" rIns="90000" tIns="45000" bIns="45000" anchor="ctr">
            <a:normAutofit/>
          </a:bodyPr>
          <a:p>
            <a:pPr>
              <a:lnSpc>
                <a:spcPct val="100000"/>
              </a:lnSpc>
              <a:spcAft>
                <a:spcPts val="601"/>
              </a:spcAft>
            </a:pPr>
            <a:r>
              <a:rPr b="1" lang="en-US" sz="4400" spc="-1" strike="noStrike">
                <a:solidFill>
                  <a:srgbClr val="90c226"/>
                </a:solidFill>
                <a:latin typeface="Trebuchet MS"/>
                <a:ea typeface="DejaVu Sans"/>
              </a:rPr>
              <a:t>The Relational Approach</a:t>
            </a:r>
            <a:endParaRPr b="0" lang="en-GB" sz="4400" spc="-1" strike="noStrike">
              <a:latin typeface="Arial"/>
            </a:endParaRPr>
          </a:p>
        </p:txBody>
      </p:sp>
    </p:spTree>
  </p:cSld>
  <mc:AlternateContent>
    <mc:Choice Requires="p14">
      <p:transition spd="slow" p14:dur="2000"/>
    </mc:Choice>
    <mc:Fallback>
      <p:transition spd="slow"/>
    </mc:Fallback>
  </mc:AlternateContent>
</p:sld>
</file>

<file path=ppt/slides/slide3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586" name="Rectangle 13_6"/>
          <p:cNvSpPr/>
          <p:nvPr/>
        </p:nvSpPr>
        <p:spPr>
          <a:xfrm>
            <a:off x="0" y="1080"/>
            <a:ext cx="12189960" cy="6855840"/>
          </a:xfrm>
          <a:prstGeom prst="rect">
            <a:avLst/>
          </a:prstGeom>
          <a:solidFill>
            <a:srgbClr val="ffffff"/>
          </a:solidFill>
          <a:ln w="25560">
            <a:noFill/>
          </a:ln>
        </p:spPr>
        <p:style>
          <a:lnRef idx="0"/>
          <a:fillRef idx="0"/>
          <a:effectRef idx="0"/>
          <a:fontRef idx="minor"/>
        </p:style>
      </p:sp>
      <p:sp>
        <p:nvSpPr>
          <p:cNvPr id="587" name="Isosceles Triangle 15_0"/>
          <p:cNvSpPr/>
          <p:nvPr/>
        </p:nvSpPr>
        <p:spPr>
          <a:xfrm>
            <a:off x="0" y="4013280"/>
            <a:ext cx="446400" cy="2842560"/>
          </a:xfrm>
          <a:prstGeom prst="triangle">
            <a:avLst>
              <a:gd name="adj" fmla="val 0"/>
            </a:avLst>
          </a:prstGeom>
          <a:solidFill>
            <a:srgbClr val="90c226"/>
          </a:solidFill>
          <a:ln w="9360">
            <a:noFill/>
          </a:ln>
          <a:effectLst>
            <a:outerShdw blurRad="38160" dir="5400000" dist="25560">
              <a:srgbClr val="000000">
                <a:alpha val="35000"/>
              </a:srgbClr>
            </a:outerShdw>
          </a:effectLst>
        </p:spPr>
        <p:style>
          <a:lnRef idx="0"/>
          <a:fillRef idx="0"/>
          <a:effectRef idx="0"/>
          <a:fontRef idx="minor"/>
        </p:style>
      </p:sp>
      <p:sp>
        <p:nvSpPr>
          <p:cNvPr id="588" name="Straight Connector 17_6"/>
          <p:cNvSpPr/>
          <p:nvPr/>
        </p:nvSpPr>
        <p:spPr>
          <a:xfrm>
            <a:off x="4656600" y="1442520"/>
            <a:ext cx="0" cy="3936960"/>
          </a:xfrm>
          <a:prstGeom prst="line">
            <a:avLst/>
          </a:prstGeom>
          <a:ln cap="rnd" w="9360">
            <a:solidFill>
              <a:srgbClr val="90c226"/>
            </a:solidFill>
            <a:round/>
          </a:ln>
        </p:spPr>
        <p:style>
          <a:lnRef idx="0"/>
          <a:fillRef idx="0"/>
          <a:effectRef idx="0"/>
          <a:fontRef idx="minor"/>
        </p:style>
      </p:sp>
      <p:sp>
        <p:nvSpPr>
          <p:cNvPr id="589" name="Isosceles Triangle 19_0"/>
          <p:cNvSpPr/>
          <p:nvPr/>
        </p:nvSpPr>
        <p:spPr>
          <a:xfrm flipH="1" rot="10800000">
            <a:off x="11361960" y="2160"/>
            <a:ext cx="840600" cy="4614120"/>
          </a:xfrm>
          <a:prstGeom prst="triangle">
            <a:avLst>
              <a:gd name="adj" fmla="val 100000"/>
            </a:avLst>
          </a:prstGeom>
          <a:solidFill>
            <a:srgbClr val="54a021"/>
          </a:solidFill>
          <a:ln w="9360">
            <a:noFill/>
          </a:ln>
          <a:effectLst>
            <a:outerShdw blurRad="38160" dir="5400000" dist="25560">
              <a:srgbClr val="000000">
                <a:alpha val="35000"/>
              </a:srgbClr>
            </a:outerShdw>
          </a:effectLst>
        </p:spPr>
        <p:style>
          <a:lnRef idx="0"/>
          <a:fillRef idx="0"/>
          <a:effectRef idx="0"/>
          <a:fontRef idx="minor"/>
        </p:style>
      </p:sp>
      <p:sp>
        <p:nvSpPr>
          <p:cNvPr id="590" name="Date Placeholder 3_0"/>
          <p:cNvSpPr/>
          <p:nvPr/>
        </p:nvSpPr>
        <p:spPr>
          <a:xfrm>
            <a:off x="4997160" y="6490800"/>
            <a:ext cx="2741040" cy="362880"/>
          </a:xfrm>
          <a:prstGeom prst="rect">
            <a:avLst/>
          </a:prstGeom>
          <a:noFill/>
          <a:ln w="0">
            <a:noFill/>
          </a:ln>
        </p:spPr>
        <p:style>
          <a:lnRef idx="0"/>
          <a:fillRef idx="0"/>
          <a:effectRef idx="0"/>
          <a:fontRef idx="minor"/>
        </p:style>
        <p:txBody>
          <a:bodyPr lIns="90000" rIns="90000" tIns="45000" bIns="45000">
            <a:noAutofit/>
          </a:bodyPr>
          <a:p>
            <a:pPr>
              <a:lnSpc>
                <a:spcPct val="100000"/>
              </a:lnSpc>
            </a:pPr>
            <a:fld id="{CD60D8BE-1492-48D8-9AE7-4D95FA141DD9}" type="datetime">
              <a:rPr b="0" lang="en-GB" sz="1200" spc="-1" strike="noStrike">
                <a:solidFill>
                  <a:srgbClr val="99cc00"/>
                </a:solidFill>
                <a:latin typeface="Trebuchet MS"/>
                <a:ea typeface="DejaVu Sans"/>
              </a:rPr>
              <a:t>31/07/21</a:t>
            </a:fld>
            <a:endParaRPr b="0" lang="en-GB" sz="1200" spc="-1" strike="noStrike">
              <a:latin typeface="Arial"/>
            </a:endParaRPr>
          </a:p>
        </p:txBody>
      </p:sp>
      <p:sp>
        <p:nvSpPr>
          <p:cNvPr id="591" name="Footer Placeholder 4_0"/>
          <p:cNvSpPr/>
          <p:nvPr/>
        </p:nvSpPr>
        <p:spPr>
          <a:xfrm>
            <a:off x="4296240" y="6216480"/>
            <a:ext cx="3096720" cy="362880"/>
          </a:xfrm>
          <a:prstGeom prst="rect">
            <a:avLst/>
          </a:prstGeom>
          <a:noFill/>
          <a:ln w="0">
            <a:noFill/>
          </a:ln>
        </p:spPr>
        <p:style>
          <a:lnRef idx="0"/>
          <a:fillRef idx="0"/>
          <a:effectRef idx="0"/>
          <a:fontRef idx="minor"/>
        </p:style>
        <p:txBody>
          <a:bodyPr lIns="90000" rIns="90000" tIns="45000" bIns="45000">
            <a:noAutofit/>
          </a:bodyPr>
          <a:p>
            <a:pPr>
              <a:lnSpc>
                <a:spcPct val="100000"/>
              </a:lnSpc>
            </a:pPr>
            <a:r>
              <a:rPr b="1" lang="en-GB" sz="1400" spc="-1" strike="noStrike">
                <a:solidFill>
                  <a:srgbClr val="99cc00"/>
                </a:solidFill>
                <a:latin typeface="Trebuchet MS"/>
                <a:ea typeface="DejaVu Sans"/>
              </a:rPr>
              <a:t>Alex May – Interconnected Law</a:t>
            </a:r>
            <a:endParaRPr b="0" lang="en-GB" sz="1400" spc="-1" strike="noStrike">
              <a:latin typeface="Arial"/>
            </a:endParaRPr>
          </a:p>
        </p:txBody>
      </p:sp>
      <p:grpSp>
        <p:nvGrpSpPr>
          <p:cNvPr id="592" name="Diagram5_0"/>
          <p:cNvGrpSpPr/>
          <p:nvPr/>
        </p:nvGrpSpPr>
        <p:grpSpPr>
          <a:xfrm>
            <a:off x="4977360" y="1109160"/>
            <a:ext cx="6340320" cy="4601880"/>
            <a:chOff x="4977360" y="1109160"/>
            <a:chExt cx="6340320" cy="4601880"/>
          </a:xfrm>
        </p:grpSpPr>
        <p:sp>
          <p:nvSpPr>
            <p:cNvPr id="593" name="Rectangle 522"/>
            <p:cNvSpPr/>
            <p:nvPr/>
          </p:nvSpPr>
          <p:spPr>
            <a:xfrm>
              <a:off x="4978800" y="1109160"/>
              <a:ext cx="6338880" cy="4601880"/>
            </a:xfrm>
            <a:prstGeom prst="rect">
              <a:avLst/>
            </a:prstGeom>
            <a:noFill/>
            <a:ln w="0">
              <a:noFill/>
            </a:ln>
          </p:spPr>
          <p:style>
            <a:lnRef idx="0"/>
            <a:fillRef idx="0"/>
            <a:effectRef idx="0"/>
            <a:fontRef idx="minor"/>
          </p:style>
        </p:sp>
        <p:sp>
          <p:nvSpPr>
            <p:cNvPr id="594" name="Rectangle 523"/>
            <p:cNvSpPr/>
            <p:nvPr/>
          </p:nvSpPr>
          <p:spPr>
            <a:xfrm>
              <a:off x="4977360" y="1841400"/>
              <a:ext cx="6340320" cy="377280"/>
            </a:xfrm>
            <a:prstGeom prst="rect">
              <a:avLst/>
            </a:prstGeom>
            <a:solidFill>
              <a:srgbClr val="ffffff">
                <a:alpha val="90000"/>
              </a:srgbClr>
            </a:solidFill>
            <a:ln cap="rnd" w="19080">
              <a:solidFill>
                <a:srgbClr val="90c226"/>
              </a:solidFill>
              <a:miter/>
            </a:ln>
          </p:spPr>
          <p:style>
            <a:lnRef idx="0"/>
            <a:fillRef idx="0"/>
            <a:effectRef idx="0"/>
            <a:fontRef idx="minor"/>
          </p:style>
        </p:sp>
        <p:sp>
          <p:nvSpPr>
            <p:cNvPr id="595" name="Rectangle: Rounded Corners 524"/>
            <p:cNvSpPr/>
            <p:nvPr/>
          </p:nvSpPr>
          <p:spPr>
            <a:xfrm>
              <a:off x="5294520" y="1620000"/>
              <a:ext cx="4438080" cy="442080"/>
            </a:xfrm>
            <a:prstGeom prst="roundRect">
              <a:avLst>
                <a:gd name="adj" fmla="val 16667"/>
              </a:avLst>
            </a:prstGeom>
            <a:solidFill>
              <a:srgbClr val="cbdfa0"/>
            </a:solidFill>
            <a:ln cap="rnd" w="19080">
              <a:solidFill>
                <a:srgbClr val="ffffff"/>
              </a:solidFill>
              <a:miter/>
            </a:ln>
          </p:spPr>
          <p:style>
            <a:lnRef idx="0"/>
            <a:fillRef idx="0"/>
            <a:effectRef idx="0"/>
            <a:fontRef idx="minor"/>
          </p:style>
          <p:txBody>
            <a:bodyPr lIns="189360" rIns="167760" tIns="21600" bIns="21600" anchor="ctr">
              <a:noAutofit/>
            </a:bodyPr>
            <a:p>
              <a:pPr>
                <a:lnSpc>
                  <a:spcPct val="90000"/>
                </a:lnSpc>
                <a:spcAft>
                  <a:spcPts val="524"/>
                </a:spcAft>
                <a:tabLst>
                  <a:tab algn="l" pos="0"/>
                </a:tabLst>
              </a:pPr>
              <a:r>
                <a:rPr b="0" lang="en-US" sz="1500" spc="-1" strike="noStrike">
                  <a:solidFill>
                    <a:srgbClr val="ffffff"/>
                  </a:solidFill>
                  <a:latin typeface="Arial"/>
                  <a:ea typeface="DejaVu Sans"/>
                </a:rPr>
                <a:t>A Relational Worldview</a:t>
              </a:r>
              <a:endParaRPr b="0" lang="en-GB" sz="1500" spc="-1" strike="noStrike">
                <a:latin typeface="Arial"/>
              </a:endParaRPr>
            </a:p>
          </p:txBody>
        </p:sp>
        <p:sp>
          <p:nvSpPr>
            <p:cNvPr id="596" name="Rectangle 525"/>
            <p:cNvSpPr/>
            <p:nvPr/>
          </p:nvSpPr>
          <p:spPr>
            <a:xfrm>
              <a:off x="4977360" y="3137400"/>
              <a:ext cx="6340320" cy="377280"/>
            </a:xfrm>
            <a:prstGeom prst="rect">
              <a:avLst/>
            </a:prstGeom>
            <a:solidFill>
              <a:srgbClr val="ffffff">
                <a:alpha val="90000"/>
              </a:srgbClr>
            </a:solidFill>
            <a:ln cap="rnd" w="19080">
              <a:solidFill>
                <a:srgbClr val="90c226"/>
              </a:solidFill>
              <a:miter/>
            </a:ln>
          </p:spPr>
          <p:style>
            <a:lnRef idx="0"/>
            <a:fillRef idx="0"/>
            <a:effectRef idx="0"/>
            <a:fontRef idx="minor"/>
          </p:style>
        </p:sp>
        <p:sp>
          <p:nvSpPr>
            <p:cNvPr id="597" name="Rectangle: Rounded Corners 526"/>
            <p:cNvSpPr/>
            <p:nvPr/>
          </p:nvSpPr>
          <p:spPr>
            <a:xfrm>
              <a:off x="5294520" y="2916000"/>
              <a:ext cx="4438080" cy="442080"/>
            </a:xfrm>
            <a:prstGeom prst="roundRect">
              <a:avLst>
                <a:gd name="adj" fmla="val 16667"/>
              </a:avLst>
            </a:prstGeom>
            <a:solidFill>
              <a:srgbClr val="90c226"/>
            </a:solidFill>
            <a:ln cap="rnd" w="19080">
              <a:solidFill>
                <a:srgbClr val="ffffff"/>
              </a:solidFill>
              <a:miter/>
            </a:ln>
          </p:spPr>
          <p:style>
            <a:lnRef idx="0"/>
            <a:fillRef idx="0"/>
            <a:effectRef idx="0"/>
            <a:fontRef idx="minor"/>
          </p:style>
          <p:txBody>
            <a:bodyPr lIns="189360" rIns="167760" tIns="21600" bIns="21600" anchor="ctr">
              <a:noAutofit/>
            </a:bodyPr>
            <a:p>
              <a:pPr>
                <a:lnSpc>
                  <a:spcPct val="90000"/>
                </a:lnSpc>
                <a:spcAft>
                  <a:spcPts val="524"/>
                </a:spcAft>
                <a:tabLst>
                  <a:tab algn="l" pos="0"/>
                </a:tabLst>
              </a:pPr>
              <a:r>
                <a:rPr b="0" lang="en-US" sz="1500" spc="-1" strike="noStrike">
                  <a:solidFill>
                    <a:srgbClr val="ffffff"/>
                  </a:solidFill>
                  <a:latin typeface="Arial"/>
                  <a:ea typeface="DejaVu Sans"/>
                </a:rPr>
                <a:t>Law’s Role in the Network of Relations</a:t>
              </a:r>
              <a:endParaRPr b="0" lang="en-GB" sz="1500" spc="-1" strike="noStrike">
                <a:latin typeface="Arial"/>
              </a:endParaRPr>
            </a:p>
          </p:txBody>
        </p:sp>
        <p:sp>
          <p:nvSpPr>
            <p:cNvPr id="598" name="Rectangle 527"/>
            <p:cNvSpPr/>
            <p:nvPr/>
          </p:nvSpPr>
          <p:spPr>
            <a:xfrm>
              <a:off x="4977360" y="4338360"/>
              <a:ext cx="6340320" cy="377280"/>
            </a:xfrm>
            <a:prstGeom prst="rect">
              <a:avLst/>
            </a:prstGeom>
            <a:solidFill>
              <a:srgbClr val="ffffff">
                <a:alpha val="90000"/>
              </a:srgbClr>
            </a:solidFill>
            <a:ln cap="rnd" w="19080">
              <a:solidFill>
                <a:srgbClr val="90c226"/>
              </a:solidFill>
              <a:miter/>
            </a:ln>
          </p:spPr>
          <p:style>
            <a:lnRef idx="0"/>
            <a:fillRef idx="0"/>
            <a:effectRef idx="0"/>
            <a:fontRef idx="minor"/>
          </p:style>
        </p:sp>
        <p:sp>
          <p:nvSpPr>
            <p:cNvPr id="599" name="Rectangle: Rounded Corners 528"/>
            <p:cNvSpPr/>
            <p:nvPr/>
          </p:nvSpPr>
          <p:spPr>
            <a:xfrm>
              <a:off x="5294520" y="4116960"/>
              <a:ext cx="4438080" cy="442080"/>
            </a:xfrm>
            <a:prstGeom prst="roundRect">
              <a:avLst>
                <a:gd name="adj" fmla="val 16667"/>
              </a:avLst>
            </a:prstGeom>
            <a:solidFill>
              <a:srgbClr val="cbdfa0"/>
            </a:solidFill>
            <a:ln cap="rnd" w="19080">
              <a:solidFill>
                <a:srgbClr val="ffffff"/>
              </a:solidFill>
              <a:miter/>
            </a:ln>
          </p:spPr>
          <p:style>
            <a:lnRef idx="0"/>
            <a:fillRef idx="0"/>
            <a:effectRef idx="0"/>
            <a:fontRef idx="minor"/>
          </p:style>
          <p:txBody>
            <a:bodyPr lIns="189360" rIns="167760" tIns="21600" bIns="21600" anchor="ctr">
              <a:noAutofit/>
            </a:bodyPr>
            <a:p>
              <a:pPr>
                <a:lnSpc>
                  <a:spcPct val="90000"/>
                </a:lnSpc>
                <a:spcAft>
                  <a:spcPts val="524"/>
                </a:spcAft>
                <a:tabLst>
                  <a:tab algn="l" pos="0"/>
                </a:tabLst>
              </a:pPr>
              <a:r>
                <a:rPr b="0" lang="en-US" sz="1500" spc="-1" strike="noStrike">
                  <a:solidFill>
                    <a:srgbClr val="ffffff"/>
                  </a:solidFill>
                  <a:latin typeface="Arial"/>
                  <a:ea typeface="DejaVu Sans"/>
                </a:rPr>
                <a:t>Law as also inherently relational</a:t>
              </a:r>
              <a:endParaRPr b="0" lang="en-GB" sz="1500" spc="-1" strike="noStrike">
                <a:latin typeface="Arial"/>
              </a:endParaRPr>
            </a:p>
          </p:txBody>
        </p:sp>
      </p:grpSp>
      <p:sp>
        <p:nvSpPr>
          <p:cNvPr id="600" name="Title 3_0"/>
          <p:cNvSpPr/>
          <p:nvPr/>
        </p:nvSpPr>
        <p:spPr>
          <a:xfrm>
            <a:off x="324000" y="1179000"/>
            <a:ext cx="4318200" cy="4461840"/>
          </a:xfrm>
          <a:prstGeom prst="rect">
            <a:avLst/>
          </a:prstGeom>
          <a:noFill/>
          <a:ln w="0">
            <a:noFill/>
          </a:ln>
        </p:spPr>
        <p:style>
          <a:lnRef idx="0"/>
          <a:fillRef idx="0"/>
          <a:effectRef idx="0"/>
          <a:fontRef idx="minor"/>
        </p:style>
        <p:txBody>
          <a:bodyPr lIns="90000" rIns="90000" tIns="45000" bIns="45000" anchor="ctr">
            <a:normAutofit/>
          </a:bodyPr>
          <a:p>
            <a:pPr>
              <a:lnSpc>
                <a:spcPct val="100000"/>
              </a:lnSpc>
              <a:spcAft>
                <a:spcPts val="601"/>
              </a:spcAft>
            </a:pPr>
            <a:r>
              <a:rPr b="1" lang="en-US" sz="4400" spc="-1" strike="noStrike">
                <a:solidFill>
                  <a:srgbClr val="90c226"/>
                </a:solidFill>
                <a:latin typeface="Trebuchet MS"/>
                <a:ea typeface="DejaVu Sans"/>
              </a:rPr>
              <a:t>The Relational Approach</a:t>
            </a:r>
            <a:endParaRPr b="0" lang="en-GB" sz="4400" spc="-1" strike="noStrike">
              <a:latin typeface="Arial"/>
            </a:endParaRPr>
          </a:p>
        </p:txBody>
      </p:sp>
    </p:spTree>
  </p:cSld>
  <mc:AlternateContent>
    <mc:Choice Requires="p14">
      <p:transition spd="slow" p14:dur="2000"/>
    </mc:Choice>
    <mc:Fallback>
      <p:transition spd="slow"/>
    </mc:Fallback>
  </mc:AlternateContent>
</p:sld>
</file>

<file path=ppt/slides/slide3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90c226"/>
        </a:solidFill>
      </p:bgPr>
    </p:bg>
    <p:spTree>
      <p:nvGrpSpPr>
        <p:cNvPr id="1" name=""/>
        <p:cNvGrpSpPr/>
        <p:nvPr/>
      </p:nvGrpSpPr>
      <p:grpSpPr>
        <a:xfrm>
          <a:off x="0" y="0"/>
          <a:ext cx="0" cy="0"/>
          <a:chOff x="0" y="0"/>
          <a:chExt cx="0" cy="0"/>
        </a:xfrm>
      </p:grpSpPr>
      <p:sp>
        <p:nvSpPr>
          <p:cNvPr id="601" name="Rectangle 7_12"/>
          <p:cNvSpPr/>
          <p:nvPr/>
        </p:nvSpPr>
        <p:spPr>
          <a:xfrm>
            <a:off x="0" y="0"/>
            <a:ext cx="12189960" cy="6855840"/>
          </a:xfrm>
          <a:prstGeom prst="rect">
            <a:avLst/>
          </a:prstGeom>
          <a:solidFill>
            <a:srgbClr val="90c226"/>
          </a:solidFill>
          <a:ln w="25560">
            <a:noFill/>
          </a:ln>
        </p:spPr>
        <p:style>
          <a:lnRef idx="0"/>
          <a:fillRef idx="0"/>
          <a:effectRef idx="0"/>
          <a:fontRef idx="minor"/>
        </p:style>
      </p:sp>
      <p:grpSp>
        <p:nvGrpSpPr>
          <p:cNvPr id="602" name="Group 9_12"/>
          <p:cNvGrpSpPr/>
          <p:nvPr/>
        </p:nvGrpSpPr>
        <p:grpSpPr>
          <a:xfrm>
            <a:off x="2160" y="-8640"/>
            <a:ext cx="12187800" cy="6866640"/>
            <a:chOff x="2160" y="-8640"/>
            <a:chExt cx="12187800" cy="6866640"/>
          </a:xfrm>
        </p:grpSpPr>
        <p:sp>
          <p:nvSpPr>
            <p:cNvPr id="603" name="Straight Connector 10_12"/>
            <p:cNvSpPr/>
            <p:nvPr/>
          </p:nvSpPr>
          <p:spPr>
            <a:xfrm flipH="1">
              <a:off x="7425000" y="3681360"/>
              <a:ext cx="4763520" cy="3176640"/>
            </a:xfrm>
            <a:prstGeom prst="line">
              <a:avLst/>
            </a:prstGeom>
            <a:ln cap="rnd" w="9360">
              <a:solidFill>
                <a:srgbClr val="ffffff">
                  <a:alpha val="80000"/>
                </a:srgbClr>
              </a:solidFill>
              <a:round/>
            </a:ln>
          </p:spPr>
          <p:style>
            <a:lnRef idx="0"/>
            <a:fillRef idx="0"/>
            <a:effectRef idx="0"/>
            <a:fontRef idx="minor"/>
          </p:style>
        </p:sp>
        <p:sp>
          <p:nvSpPr>
            <p:cNvPr id="604" name="Rectangle 23_12"/>
            <p:cNvSpPr/>
            <p:nvPr/>
          </p:nvSpPr>
          <p:spPr>
            <a:xfrm>
              <a:off x="9181440" y="-8640"/>
              <a:ext cx="3005280" cy="6864480"/>
            </a:xfrm>
            <a:custGeom>
              <a:avLst/>
              <a:gdLst/>
              <a:ahLst/>
              <a:rect l="l" t="t" r="r" b="b"/>
              <a:pathLst>
                <a:path w="3007349" h="6866467">
                  <a:moveTo>
                    <a:pt x="2045532" y="0"/>
                  </a:moveTo>
                  <a:lnTo>
                    <a:pt x="3007349" y="0"/>
                  </a:lnTo>
                  <a:lnTo>
                    <a:pt x="3007349" y="6866467"/>
                  </a:lnTo>
                  <a:lnTo>
                    <a:pt x="0" y="6866467"/>
                  </a:lnTo>
                  <a:lnTo>
                    <a:pt x="2045532" y="0"/>
                  </a:lnTo>
                  <a:close/>
                </a:path>
              </a:pathLst>
            </a:custGeom>
            <a:solidFill>
              <a:srgbClr val="90c226">
                <a:alpha val="30000"/>
              </a:srgbClr>
            </a:solidFill>
            <a:ln w="9360">
              <a:noFill/>
            </a:ln>
            <a:effectLst>
              <a:outerShdw blurRad="38160" dir="5400000" dist="25560">
                <a:srgbClr val="000000">
                  <a:alpha val="35000"/>
                </a:srgbClr>
              </a:outerShdw>
            </a:effectLst>
          </p:spPr>
          <p:style>
            <a:lnRef idx="0"/>
            <a:fillRef idx="0"/>
            <a:effectRef idx="0"/>
            <a:fontRef idx="minor"/>
          </p:style>
        </p:sp>
        <p:sp>
          <p:nvSpPr>
            <p:cNvPr id="605" name="Rectangle 25_12"/>
            <p:cNvSpPr/>
            <p:nvPr/>
          </p:nvSpPr>
          <p:spPr>
            <a:xfrm>
              <a:off x="9603360" y="-8640"/>
              <a:ext cx="2586240" cy="6864480"/>
            </a:xfrm>
            <a:custGeom>
              <a:avLst/>
              <a:gdLst/>
              <a:ahLst/>
              <a:rect l="l" t="t" r="r" b="b"/>
              <a:pathLst>
                <a:path w="2573311" h="6866467">
                  <a:moveTo>
                    <a:pt x="0" y="0"/>
                  </a:moveTo>
                  <a:lnTo>
                    <a:pt x="2573311" y="0"/>
                  </a:lnTo>
                  <a:lnTo>
                    <a:pt x="2573311" y="6866467"/>
                  </a:lnTo>
                  <a:lnTo>
                    <a:pt x="1202336" y="6866467"/>
                  </a:lnTo>
                  <a:lnTo>
                    <a:pt x="0" y="0"/>
                  </a:lnTo>
                  <a:close/>
                </a:path>
              </a:pathLst>
            </a:custGeom>
            <a:solidFill>
              <a:srgbClr val="90c226">
                <a:alpha val="20000"/>
              </a:srgbClr>
            </a:solidFill>
            <a:ln w="9360">
              <a:noFill/>
            </a:ln>
            <a:effectLst>
              <a:outerShdw blurRad="38160" dir="5400000" dist="25560">
                <a:srgbClr val="000000">
                  <a:alpha val="35000"/>
                </a:srgbClr>
              </a:outerShdw>
            </a:effectLst>
          </p:spPr>
          <p:style>
            <a:lnRef idx="0"/>
            <a:fillRef idx="0"/>
            <a:effectRef idx="0"/>
            <a:fontRef idx="minor"/>
          </p:style>
        </p:sp>
        <p:sp>
          <p:nvSpPr>
            <p:cNvPr id="606" name="Isosceles Triangle 13_12"/>
            <p:cNvSpPr/>
            <p:nvPr/>
          </p:nvSpPr>
          <p:spPr>
            <a:xfrm>
              <a:off x="8932320" y="3048120"/>
              <a:ext cx="3257640" cy="3807720"/>
            </a:xfrm>
            <a:prstGeom prst="triangle">
              <a:avLst>
                <a:gd name="adj" fmla="val 100000"/>
              </a:avLst>
            </a:prstGeom>
            <a:solidFill>
              <a:srgbClr val="54a021">
                <a:alpha val="72000"/>
              </a:srgbClr>
            </a:solidFill>
            <a:ln w="9360">
              <a:noFill/>
            </a:ln>
            <a:effectLst>
              <a:outerShdw blurRad="38160" dir="5400000" dist="25560">
                <a:srgbClr val="000000">
                  <a:alpha val="35000"/>
                </a:srgbClr>
              </a:outerShdw>
            </a:effectLst>
          </p:spPr>
          <p:style>
            <a:lnRef idx="0"/>
            <a:fillRef idx="0"/>
            <a:effectRef idx="0"/>
            <a:fontRef idx="minor"/>
          </p:style>
        </p:sp>
        <p:sp>
          <p:nvSpPr>
            <p:cNvPr id="607" name="Rectangle 27_12"/>
            <p:cNvSpPr/>
            <p:nvPr/>
          </p:nvSpPr>
          <p:spPr>
            <a:xfrm>
              <a:off x="9334440" y="-8640"/>
              <a:ext cx="2852280" cy="6864480"/>
            </a:xfrm>
            <a:custGeom>
              <a:avLst/>
              <a:gdLst/>
              <a:ahLst/>
              <a:rect l="l" t="t" r="r" b="b"/>
              <a:pathLst>
                <a:path w="2858013" h="6866467">
                  <a:moveTo>
                    <a:pt x="0" y="0"/>
                  </a:moveTo>
                  <a:lnTo>
                    <a:pt x="2858013" y="0"/>
                  </a:lnTo>
                  <a:lnTo>
                    <a:pt x="2858013" y="6866467"/>
                  </a:lnTo>
                  <a:lnTo>
                    <a:pt x="2473942" y="6866467"/>
                  </a:lnTo>
                  <a:lnTo>
                    <a:pt x="0" y="0"/>
                  </a:lnTo>
                  <a:close/>
                </a:path>
              </a:pathLst>
            </a:custGeom>
            <a:solidFill>
              <a:srgbClr val="3f7819">
                <a:alpha val="70000"/>
              </a:srgbClr>
            </a:solidFill>
            <a:ln w="9360">
              <a:noFill/>
            </a:ln>
            <a:effectLst>
              <a:outerShdw blurRad="38160" dir="5400000" dist="25560">
                <a:srgbClr val="000000">
                  <a:alpha val="35000"/>
                </a:srgbClr>
              </a:outerShdw>
            </a:effectLst>
          </p:spPr>
          <p:style>
            <a:lnRef idx="0"/>
            <a:fillRef idx="0"/>
            <a:effectRef idx="0"/>
            <a:fontRef idx="minor"/>
          </p:style>
        </p:sp>
        <p:sp>
          <p:nvSpPr>
            <p:cNvPr id="608" name="Straight Connector 15_12"/>
            <p:cNvSpPr/>
            <p:nvPr/>
          </p:nvSpPr>
          <p:spPr>
            <a:xfrm>
              <a:off x="9645840" y="0"/>
              <a:ext cx="1218960" cy="6858000"/>
            </a:xfrm>
            <a:prstGeom prst="line">
              <a:avLst/>
            </a:prstGeom>
            <a:ln cap="rnd" w="9360">
              <a:solidFill>
                <a:srgbClr val="ffffff"/>
              </a:solidFill>
              <a:round/>
            </a:ln>
          </p:spPr>
          <p:style>
            <a:lnRef idx="0"/>
            <a:fillRef idx="0"/>
            <a:effectRef idx="0"/>
            <a:fontRef idx="minor"/>
          </p:style>
        </p:sp>
        <p:sp>
          <p:nvSpPr>
            <p:cNvPr id="609" name="Rectangle 29_12"/>
            <p:cNvSpPr/>
            <p:nvPr/>
          </p:nvSpPr>
          <p:spPr>
            <a:xfrm>
              <a:off x="10938960" y="-8640"/>
              <a:ext cx="1247760" cy="6864480"/>
            </a:xfrm>
            <a:custGeom>
              <a:avLst/>
              <a:gdLst/>
              <a:ahLst/>
              <a:rect l="l" t="t" r="r" b="b"/>
              <a:pathLst>
                <a:path w="1249825" h="6858000">
                  <a:moveTo>
                    <a:pt x="0" y="0"/>
                  </a:moveTo>
                  <a:lnTo>
                    <a:pt x="1249825" y="0"/>
                  </a:lnTo>
                  <a:lnTo>
                    <a:pt x="1249825" y="6858000"/>
                  </a:lnTo>
                  <a:lnTo>
                    <a:pt x="1109382" y="6858000"/>
                  </a:lnTo>
                  <a:lnTo>
                    <a:pt x="0" y="0"/>
                  </a:lnTo>
                  <a:close/>
                </a:path>
              </a:pathLst>
            </a:custGeom>
            <a:solidFill>
              <a:srgbClr val="90c226">
                <a:alpha val="65000"/>
              </a:srgbClr>
            </a:solidFill>
            <a:ln w="9360">
              <a:noFill/>
            </a:ln>
            <a:effectLst>
              <a:outerShdw blurRad="38160" dir="5400000" dist="25560">
                <a:srgbClr val="000000">
                  <a:alpha val="35000"/>
                </a:srgbClr>
              </a:outerShdw>
            </a:effectLst>
          </p:spPr>
          <p:style>
            <a:lnRef idx="0"/>
            <a:fillRef idx="0"/>
            <a:effectRef idx="0"/>
            <a:fontRef idx="minor"/>
          </p:style>
        </p:sp>
        <p:sp>
          <p:nvSpPr>
            <p:cNvPr id="610" name="Isosceles Triangle 17_12"/>
            <p:cNvSpPr/>
            <p:nvPr/>
          </p:nvSpPr>
          <p:spPr>
            <a:xfrm>
              <a:off x="10371600" y="3589920"/>
              <a:ext cx="1815120" cy="3265920"/>
            </a:xfrm>
            <a:prstGeom prst="triangle">
              <a:avLst>
                <a:gd name="adj" fmla="val 100000"/>
              </a:avLst>
            </a:prstGeom>
            <a:solidFill>
              <a:srgbClr val="90c226">
                <a:alpha val="80000"/>
              </a:srgbClr>
            </a:solidFill>
            <a:ln w="9360">
              <a:noFill/>
            </a:ln>
            <a:effectLst>
              <a:outerShdw blurRad="38160" dir="5400000" dist="25560">
                <a:srgbClr val="000000">
                  <a:alpha val="35000"/>
                </a:srgbClr>
              </a:outerShdw>
            </a:effectLst>
          </p:spPr>
          <p:style>
            <a:lnRef idx="0"/>
            <a:fillRef idx="0"/>
            <a:effectRef idx="0"/>
            <a:fontRef idx="minor"/>
          </p:style>
        </p:sp>
        <p:sp>
          <p:nvSpPr>
            <p:cNvPr id="611" name="Isosceles Triangle 18_12"/>
            <p:cNvSpPr/>
            <p:nvPr/>
          </p:nvSpPr>
          <p:spPr>
            <a:xfrm rot="10800000">
              <a:off x="2160" y="2160"/>
              <a:ext cx="840600" cy="5663880"/>
            </a:xfrm>
            <a:prstGeom prst="triangle">
              <a:avLst>
                <a:gd name="adj" fmla="val 100000"/>
              </a:avLst>
            </a:prstGeom>
            <a:solidFill>
              <a:srgbClr val="90c226">
                <a:alpha val="85000"/>
              </a:srgbClr>
            </a:solidFill>
            <a:ln w="9360">
              <a:noFill/>
            </a:ln>
            <a:effectLst>
              <a:outerShdw blurRad="38160" dir="5400000" dist="25560">
                <a:srgbClr val="000000">
                  <a:alpha val="35000"/>
                </a:srgbClr>
              </a:outerShdw>
            </a:effectLst>
          </p:spPr>
          <p:style>
            <a:lnRef idx="0"/>
            <a:fillRef idx="0"/>
            <a:effectRef idx="0"/>
            <a:fontRef idx="minor"/>
          </p:style>
        </p:sp>
      </p:grpSp>
      <p:sp>
        <p:nvSpPr>
          <p:cNvPr id="612" name="Rectangle 541"/>
          <p:cNvSpPr/>
          <p:nvPr/>
        </p:nvSpPr>
        <p:spPr>
          <a:xfrm>
            <a:off x="1080000" y="916560"/>
            <a:ext cx="8098200" cy="2795760"/>
          </a:xfrm>
          <a:prstGeom prst="rect">
            <a:avLst/>
          </a:prstGeom>
          <a:noFill/>
          <a:ln w="0">
            <a:noFill/>
          </a:ln>
        </p:spPr>
        <p:style>
          <a:lnRef idx="0"/>
          <a:fillRef idx="0"/>
          <a:effectRef idx="0"/>
          <a:fontRef idx="minor"/>
        </p:style>
        <p:txBody>
          <a:bodyPr lIns="90000" rIns="90000" tIns="45000" bIns="45000">
            <a:noAutofit/>
          </a:bodyPr>
          <a:p>
            <a:pPr algn="ctr">
              <a:lnSpc>
                <a:spcPct val="115000"/>
              </a:lnSpc>
            </a:pPr>
            <a:r>
              <a:rPr b="1" i="1" lang="en-US" sz="3200" spc="-1" strike="noStrike">
                <a:solidFill>
                  <a:srgbClr val="ffffff"/>
                </a:solidFill>
                <a:latin typeface="Trebuchet MS"/>
                <a:ea typeface="Microsoft YaHei"/>
              </a:rPr>
              <a:t>“</a:t>
            </a:r>
            <a:r>
              <a:rPr b="1" i="1" lang="en-US" sz="3200" spc="-1" strike="noStrike">
                <a:solidFill>
                  <a:srgbClr val="ffffff"/>
                </a:solidFill>
                <a:latin typeface="Trebuchet MS"/>
                <a:ea typeface="Microsoft YaHei"/>
              </a:rPr>
              <a:t>Between man and his social environment there is a reciprocal action. Men make society what it is and society makes men what they are."</a:t>
            </a:r>
            <a:endParaRPr b="0" lang="en-GB" sz="3200" spc="-1" strike="noStrike">
              <a:latin typeface="Arial"/>
            </a:endParaRPr>
          </a:p>
        </p:txBody>
      </p:sp>
      <p:sp>
        <p:nvSpPr>
          <p:cNvPr id="613" name="Straight Connector 542"/>
          <p:cNvSpPr/>
          <p:nvPr/>
        </p:nvSpPr>
        <p:spPr>
          <a:xfrm>
            <a:off x="1620000" y="4500000"/>
            <a:ext cx="7020000" cy="0"/>
          </a:xfrm>
          <a:prstGeom prst="line">
            <a:avLst/>
          </a:prstGeom>
          <a:ln w="0">
            <a:solidFill>
              <a:srgbClr val="3465a4"/>
            </a:solidFill>
          </a:ln>
        </p:spPr>
        <p:style>
          <a:lnRef idx="0"/>
          <a:fillRef idx="0"/>
          <a:effectRef idx="0"/>
          <a:fontRef idx="minor"/>
        </p:style>
      </p:sp>
      <p:sp>
        <p:nvSpPr>
          <p:cNvPr id="614" name="Rectangle 543"/>
          <p:cNvSpPr/>
          <p:nvPr/>
        </p:nvSpPr>
        <p:spPr>
          <a:xfrm>
            <a:off x="1080000" y="4860000"/>
            <a:ext cx="7918200" cy="2007000"/>
          </a:xfrm>
          <a:prstGeom prst="rect">
            <a:avLst/>
          </a:prstGeom>
          <a:noFill/>
          <a:ln w="0">
            <a:noFill/>
          </a:ln>
        </p:spPr>
        <p:style>
          <a:lnRef idx="0"/>
          <a:fillRef idx="0"/>
          <a:effectRef idx="0"/>
          <a:fontRef idx="minor"/>
        </p:style>
        <p:txBody>
          <a:bodyPr lIns="90000" rIns="90000" tIns="45000" bIns="45000">
            <a:noAutofit/>
          </a:bodyPr>
          <a:p>
            <a:pPr algn="ctr">
              <a:lnSpc>
                <a:spcPct val="100000"/>
              </a:lnSpc>
            </a:pPr>
            <a:r>
              <a:rPr b="1" lang="en-US" sz="2800" spc="-1" strike="noStrike">
                <a:solidFill>
                  <a:srgbClr val="ffffff"/>
                </a:solidFill>
                <a:latin typeface="Trebuchet MS"/>
                <a:ea typeface="DejaVu Sans"/>
              </a:rPr>
              <a:t>Errico Malatesta in </a:t>
            </a:r>
            <a:r>
              <a:rPr b="1" i="1" lang="en-US" sz="2800" spc="-1" strike="noStrike">
                <a:solidFill>
                  <a:srgbClr val="ffffff"/>
                </a:solidFill>
                <a:latin typeface="Trebuchet MS"/>
                <a:ea typeface="DejaVu Sans"/>
              </a:rPr>
              <a:t>An Anarchist Programme</a:t>
            </a:r>
            <a:endParaRPr b="0" lang="en-GB" sz="2800" spc="-1" strike="noStrike">
              <a:latin typeface="Arial"/>
            </a:endParaRPr>
          </a:p>
        </p:txBody>
      </p:sp>
    </p:spTree>
  </p:cSld>
  <mc:AlternateContent>
    <mc:Choice Requires="p14">
      <p:transition spd="slow" p14:dur="2000"/>
    </mc:Choice>
    <mc:Fallback>
      <p:transition spd="slow"/>
    </mc:Fallback>
  </mc:AlternateContent>
</p:sld>
</file>

<file path=ppt/slides/slide3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615" name="Rectangle 13_10"/>
          <p:cNvSpPr/>
          <p:nvPr/>
        </p:nvSpPr>
        <p:spPr>
          <a:xfrm>
            <a:off x="0" y="1080"/>
            <a:ext cx="12189960" cy="6855840"/>
          </a:xfrm>
          <a:prstGeom prst="rect">
            <a:avLst/>
          </a:prstGeom>
          <a:solidFill>
            <a:srgbClr val="ffffff"/>
          </a:solidFill>
          <a:ln w="25560">
            <a:noFill/>
          </a:ln>
        </p:spPr>
        <p:style>
          <a:lnRef idx="0"/>
          <a:fillRef idx="0"/>
          <a:effectRef idx="0"/>
          <a:fontRef idx="minor"/>
        </p:style>
      </p:sp>
      <p:sp>
        <p:nvSpPr>
          <p:cNvPr id="616" name="Isosceles Triangle 15_10"/>
          <p:cNvSpPr/>
          <p:nvPr/>
        </p:nvSpPr>
        <p:spPr>
          <a:xfrm>
            <a:off x="0" y="4013280"/>
            <a:ext cx="446400" cy="2842560"/>
          </a:xfrm>
          <a:prstGeom prst="triangle">
            <a:avLst>
              <a:gd name="adj" fmla="val 0"/>
            </a:avLst>
          </a:prstGeom>
          <a:solidFill>
            <a:srgbClr val="90c226"/>
          </a:solidFill>
          <a:ln w="9360">
            <a:noFill/>
          </a:ln>
          <a:effectLst>
            <a:outerShdw blurRad="38160" dir="5400000" dist="25560">
              <a:srgbClr val="000000">
                <a:alpha val="35000"/>
              </a:srgbClr>
            </a:outerShdw>
          </a:effectLst>
        </p:spPr>
        <p:style>
          <a:lnRef idx="0"/>
          <a:fillRef idx="0"/>
          <a:effectRef idx="0"/>
          <a:fontRef idx="minor"/>
        </p:style>
      </p:sp>
      <p:sp>
        <p:nvSpPr>
          <p:cNvPr id="617" name="Straight Connector 17_10"/>
          <p:cNvSpPr/>
          <p:nvPr/>
        </p:nvSpPr>
        <p:spPr>
          <a:xfrm>
            <a:off x="4656600" y="1442520"/>
            <a:ext cx="0" cy="3936960"/>
          </a:xfrm>
          <a:prstGeom prst="line">
            <a:avLst/>
          </a:prstGeom>
          <a:ln cap="rnd" w="9360">
            <a:solidFill>
              <a:srgbClr val="90c226"/>
            </a:solidFill>
            <a:round/>
          </a:ln>
        </p:spPr>
        <p:style>
          <a:lnRef idx="0"/>
          <a:fillRef idx="0"/>
          <a:effectRef idx="0"/>
          <a:fontRef idx="minor"/>
        </p:style>
      </p:sp>
      <p:sp>
        <p:nvSpPr>
          <p:cNvPr id="618" name="Isosceles Triangle 19_10"/>
          <p:cNvSpPr/>
          <p:nvPr/>
        </p:nvSpPr>
        <p:spPr>
          <a:xfrm flipH="1" rot="10800000">
            <a:off x="11361960" y="2160"/>
            <a:ext cx="840600" cy="4614120"/>
          </a:xfrm>
          <a:prstGeom prst="triangle">
            <a:avLst>
              <a:gd name="adj" fmla="val 100000"/>
            </a:avLst>
          </a:prstGeom>
          <a:solidFill>
            <a:srgbClr val="54a021"/>
          </a:solidFill>
          <a:ln w="9360">
            <a:noFill/>
          </a:ln>
          <a:effectLst>
            <a:outerShdw blurRad="38160" dir="5400000" dist="25560">
              <a:srgbClr val="000000">
                <a:alpha val="35000"/>
              </a:srgbClr>
            </a:outerShdw>
          </a:effectLst>
        </p:spPr>
        <p:style>
          <a:lnRef idx="0"/>
          <a:fillRef idx="0"/>
          <a:effectRef idx="0"/>
          <a:fontRef idx="minor"/>
        </p:style>
      </p:sp>
      <p:sp>
        <p:nvSpPr>
          <p:cNvPr id="619" name="Date Placeholder 3_10"/>
          <p:cNvSpPr/>
          <p:nvPr/>
        </p:nvSpPr>
        <p:spPr>
          <a:xfrm>
            <a:off x="4997160" y="6490800"/>
            <a:ext cx="2741040" cy="362880"/>
          </a:xfrm>
          <a:prstGeom prst="rect">
            <a:avLst/>
          </a:prstGeom>
          <a:noFill/>
          <a:ln w="0">
            <a:noFill/>
          </a:ln>
        </p:spPr>
        <p:style>
          <a:lnRef idx="0"/>
          <a:fillRef idx="0"/>
          <a:effectRef idx="0"/>
          <a:fontRef idx="minor"/>
        </p:style>
        <p:txBody>
          <a:bodyPr lIns="90000" rIns="90000" tIns="45000" bIns="45000">
            <a:noAutofit/>
          </a:bodyPr>
          <a:p>
            <a:pPr>
              <a:lnSpc>
                <a:spcPct val="100000"/>
              </a:lnSpc>
            </a:pPr>
            <a:fld id="{80CBD846-7ABD-4A4C-A4F5-0E7832A49718}" type="datetime">
              <a:rPr b="0" lang="en-GB" sz="1200" spc="-1" strike="noStrike">
                <a:solidFill>
                  <a:srgbClr val="99cc00"/>
                </a:solidFill>
                <a:latin typeface="Trebuchet MS"/>
                <a:ea typeface="DejaVu Sans"/>
              </a:rPr>
              <a:t>31/07/21</a:t>
            </a:fld>
            <a:endParaRPr b="0" lang="en-GB" sz="1200" spc="-1" strike="noStrike">
              <a:latin typeface="Arial"/>
            </a:endParaRPr>
          </a:p>
        </p:txBody>
      </p:sp>
      <p:sp>
        <p:nvSpPr>
          <p:cNvPr id="620" name="Footer Placeholder 4_10"/>
          <p:cNvSpPr/>
          <p:nvPr/>
        </p:nvSpPr>
        <p:spPr>
          <a:xfrm>
            <a:off x="4296240" y="6216480"/>
            <a:ext cx="3096720" cy="362880"/>
          </a:xfrm>
          <a:prstGeom prst="rect">
            <a:avLst/>
          </a:prstGeom>
          <a:noFill/>
          <a:ln w="0">
            <a:noFill/>
          </a:ln>
        </p:spPr>
        <p:style>
          <a:lnRef idx="0"/>
          <a:fillRef idx="0"/>
          <a:effectRef idx="0"/>
          <a:fontRef idx="minor"/>
        </p:style>
        <p:txBody>
          <a:bodyPr lIns="90000" rIns="90000" tIns="45000" bIns="45000">
            <a:noAutofit/>
          </a:bodyPr>
          <a:p>
            <a:pPr>
              <a:lnSpc>
                <a:spcPct val="100000"/>
              </a:lnSpc>
            </a:pPr>
            <a:r>
              <a:rPr b="1" lang="en-GB" sz="1400" spc="-1" strike="noStrike">
                <a:solidFill>
                  <a:srgbClr val="99cc00"/>
                </a:solidFill>
                <a:latin typeface="Trebuchet MS"/>
                <a:ea typeface="DejaVu Sans"/>
              </a:rPr>
              <a:t>Alex May – Interconnected Law</a:t>
            </a:r>
            <a:endParaRPr b="0" lang="en-GB" sz="1400" spc="-1" strike="noStrike">
              <a:latin typeface="Arial"/>
            </a:endParaRPr>
          </a:p>
        </p:txBody>
      </p:sp>
      <p:grpSp>
        <p:nvGrpSpPr>
          <p:cNvPr id="621" name="Diagram5_1"/>
          <p:cNvGrpSpPr/>
          <p:nvPr/>
        </p:nvGrpSpPr>
        <p:grpSpPr>
          <a:xfrm>
            <a:off x="4977360" y="1109160"/>
            <a:ext cx="6340320" cy="4601880"/>
            <a:chOff x="4977360" y="1109160"/>
            <a:chExt cx="6340320" cy="4601880"/>
          </a:xfrm>
        </p:grpSpPr>
        <p:sp>
          <p:nvSpPr>
            <p:cNvPr id="622" name="Rectangle 551"/>
            <p:cNvSpPr/>
            <p:nvPr/>
          </p:nvSpPr>
          <p:spPr>
            <a:xfrm>
              <a:off x="4978800" y="1109160"/>
              <a:ext cx="6338880" cy="4601880"/>
            </a:xfrm>
            <a:prstGeom prst="rect">
              <a:avLst/>
            </a:prstGeom>
            <a:noFill/>
            <a:ln w="0">
              <a:noFill/>
            </a:ln>
          </p:spPr>
          <p:style>
            <a:lnRef idx="0"/>
            <a:fillRef idx="0"/>
            <a:effectRef idx="0"/>
            <a:fontRef idx="minor"/>
          </p:style>
        </p:sp>
        <p:sp>
          <p:nvSpPr>
            <p:cNvPr id="623" name="Rectangle 552"/>
            <p:cNvSpPr/>
            <p:nvPr/>
          </p:nvSpPr>
          <p:spPr>
            <a:xfrm>
              <a:off x="4977360" y="1841400"/>
              <a:ext cx="6340320" cy="377280"/>
            </a:xfrm>
            <a:prstGeom prst="rect">
              <a:avLst/>
            </a:prstGeom>
            <a:solidFill>
              <a:srgbClr val="ffffff">
                <a:alpha val="90000"/>
              </a:srgbClr>
            </a:solidFill>
            <a:ln cap="rnd" w="19080">
              <a:solidFill>
                <a:srgbClr val="90c226"/>
              </a:solidFill>
              <a:miter/>
            </a:ln>
          </p:spPr>
          <p:style>
            <a:lnRef idx="0"/>
            <a:fillRef idx="0"/>
            <a:effectRef idx="0"/>
            <a:fontRef idx="minor"/>
          </p:style>
        </p:sp>
        <p:sp>
          <p:nvSpPr>
            <p:cNvPr id="624" name="Rectangle: Rounded Corners 553"/>
            <p:cNvSpPr/>
            <p:nvPr/>
          </p:nvSpPr>
          <p:spPr>
            <a:xfrm>
              <a:off x="5294520" y="1620000"/>
              <a:ext cx="4438080" cy="442080"/>
            </a:xfrm>
            <a:prstGeom prst="roundRect">
              <a:avLst>
                <a:gd name="adj" fmla="val 16667"/>
              </a:avLst>
            </a:prstGeom>
            <a:solidFill>
              <a:srgbClr val="cbdfa0"/>
            </a:solidFill>
            <a:ln cap="rnd" w="19080">
              <a:solidFill>
                <a:srgbClr val="ffffff"/>
              </a:solidFill>
              <a:miter/>
            </a:ln>
          </p:spPr>
          <p:style>
            <a:lnRef idx="0"/>
            <a:fillRef idx="0"/>
            <a:effectRef idx="0"/>
            <a:fontRef idx="minor"/>
          </p:style>
          <p:txBody>
            <a:bodyPr lIns="189360" rIns="167760" tIns="21600" bIns="21600" anchor="ctr">
              <a:noAutofit/>
            </a:bodyPr>
            <a:p>
              <a:pPr>
                <a:lnSpc>
                  <a:spcPct val="90000"/>
                </a:lnSpc>
                <a:spcAft>
                  <a:spcPts val="524"/>
                </a:spcAft>
                <a:tabLst>
                  <a:tab algn="l" pos="0"/>
                </a:tabLst>
              </a:pPr>
              <a:r>
                <a:rPr b="0" lang="en-US" sz="1500" spc="-1" strike="noStrike">
                  <a:solidFill>
                    <a:srgbClr val="ffffff"/>
                  </a:solidFill>
                  <a:latin typeface="Arial"/>
                  <a:ea typeface="DejaVu Sans"/>
                </a:rPr>
                <a:t>A Relational Worldview</a:t>
              </a:r>
              <a:endParaRPr b="0" lang="en-GB" sz="1500" spc="-1" strike="noStrike">
                <a:latin typeface="Arial"/>
              </a:endParaRPr>
            </a:p>
          </p:txBody>
        </p:sp>
        <p:sp>
          <p:nvSpPr>
            <p:cNvPr id="625" name="Rectangle 554"/>
            <p:cNvSpPr/>
            <p:nvPr/>
          </p:nvSpPr>
          <p:spPr>
            <a:xfrm>
              <a:off x="4977360" y="3137400"/>
              <a:ext cx="6340320" cy="377280"/>
            </a:xfrm>
            <a:prstGeom prst="rect">
              <a:avLst/>
            </a:prstGeom>
            <a:solidFill>
              <a:srgbClr val="ffffff">
                <a:alpha val="90000"/>
              </a:srgbClr>
            </a:solidFill>
            <a:ln cap="rnd" w="19080">
              <a:solidFill>
                <a:srgbClr val="90c226"/>
              </a:solidFill>
              <a:miter/>
            </a:ln>
          </p:spPr>
          <p:style>
            <a:lnRef idx="0"/>
            <a:fillRef idx="0"/>
            <a:effectRef idx="0"/>
            <a:fontRef idx="minor"/>
          </p:style>
        </p:sp>
        <p:sp>
          <p:nvSpPr>
            <p:cNvPr id="626" name="Rectangle: Rounded Corners 555"/>
            <p:cNvSpPr/>
            <p:nvPr/>
          </p:nvSpPr>
          <p:spPr>
            <a:xfrm>
              <a:off x="5294520" y="2916000"/>
              <a:ext cx="4438080" cy="442080"/>
            </a:xfrm>
            <a:prstGeom prst="roundRect">
              <a:avLst>
                <a:gd name="adj" fmla="val 16667"/>
              </a:avLst>
            </a:prstGeom>
            <a:solidFill>
              <a:srgbClr val="cbdfa0"/>
            </a:solidFill>
            <a:ln cap="rnd" w="19080">
              <a:solidFill>
                <a:srgbClr val="ffffff"/>
              </a:solidFill>
              <a:miter/>
            </a:ln>
          </p:spPr>
          <p:style>
            <a:lnRef idx="0"/>
            <a:fillRef idx="0"/>
            <a:effectRef idx="0"/>
            <a:fontRef idx="minor"/>
          </p:style>
          <p:txBody>
            <a:bodyPr lIns="189360" rIns="167760" tIns="21600" bIns="21600" anchor="ctr">
              <a:noAutofit/>
            </a:bodyPr>
            <a:p>
              <a:pPr>
                <a:lnSpc>
                  <a:spcPct val="90000"/>
                </a:lnSpc>
                <a:spcAft>
                  <a:spcPts val="524"/>
                </a:spcAft>
                <a:tabLst>
                  <a:tab algn="l" pos="0"/>
                </a:tabLst>
              </a:pPr>
              <a:r>
                <a:rPr b="0" lang="en-US" sz="1500" spc="-1" strike="noStrike">
                  <a:solidFill>
                    <a:srgbClr val="ffffff"/>
                  </a:solidFill>
                  <a:latin typeface="Arial"/>
                  <a:ea typeface="DejaVu Sans"/>
                </a:rPr>
                <a:t>Law’s Role in the Network of Relations</a:t>
              </a:r>
              <a:endParaRPr b="0" lang="en-GB" sz="1500" spc="-1" strike="noStrike">
                <a:latin typeface="Arial"/>
              </a:endParaRPr>
            </a:p>
          </p:txBody>
        </p:sp>
        <p:sp>
          <p:nvSpPr>
            <p:cNvPr id="627" name="Rectangle 556"/>
            <p:cNvSpPr/>
            <p:nvPr/>
          </p:nvSpPr>
          <p:spPr>
            <a:xfrm>
              <a:off x="4977360" y="4338360"/>
              <a:ext cx="6340320" cy="377280"/>
            </a:xfrm>
            <a:prstGeom prst="rect">
              <a:avLst/>
            </a:prstGeom>
            <a:solidFill>
              <a:srgbClr val="ffffff">
                <a:alpha val="90000"/>
              </a:srgbClr>
            </a:solidFill>
            <a:ln cap="rnd" w="19080">
              <a:solidFill>
                <a:srgbClr val="90c226"/>
              </a:solidFill>
              <a:miter/>
            </a:ln>
          </p:spPr>
          <p:style>
            <a:lnRef idx="0"/>
            <a:fillRef idx="0"/>
            <a:effectRef idx="0"/>
            <a:fontRef idx="minor"/>
          </p:style>
        </p:sp>
        <p:sp>
          <p:nvSpPr>
            <p:cNvPr id="628" name="Rectangle: Rounded Corners 557"/>
            <p:cNvSpPr/>
            <p:nvPr/>
          </p:nvSpPr>
          <p:spPr>
            <a:xfrm>
              <a:off x="5294520" y="4116960"/>
              <a:ext cx="4438080" cy="442080"/>
            </a:xfrm>
            <a:prstGeom prst="roundRect">
              <a:avLst>
                <a:gd name="adj" fmla="val 16667"/>
              </a:avLst>
            </a:prstGeom>
            <a:solidFill>
              <a:srgbClr val="90c226"/>
            </a:solidFill>
            <a:ln cap="rnd" w="19080">
              <a:solidFill>
                <a:srgbClr val="ffffff"/>
              </a:solidFill>
              <a:miter/>
            </a:ln>
          </p:spPr>
          <p:style>
            <a:lnRef idx="0"/>
            <a:fillRef idx="0"/>
            <a:effectRef idx="0"/>
            <a:fontRef idx="minor"/>
          </p:style>
          <p:txBody>
            <a:bodyPr lIns="189360" rIns="167760" tIns="21600" bIns="21600" anchor="ctr">
              <a:noAutofit/>
            </a:bodyPr>
            <a:p>
              <a:pPr>
                <a:lnSpc>
                  <a:spcPct val="90000"/>
                </a:lnSpc>
                <a:spcAft>
                  <a:spcPts val="524"/>
                </a:spcAft>
                <a:tabLst>
                  <a:tab algn="l" pos="0"/>
                </a:tabLst>
              </a:pPr>
              <a:r>
                <a:rPr b="0" lang="en-US" sz="1500" spc="-1" strike="noStrike">
                  <a:solidFill>
                    <a:srgbClr val="ffffff"/>
                  </a:solidFill>
                  <a:latin typeface="Arial"/>
                  <a:ea typeface="DejaVu Sans"/>
                </a:rPr>
                <a:t>Law as also inherently relational</a:t>
              </a:r>
              <a:endParaRPr b="0" lang="en-GB" sz="1500" spc="-1" strike="noStrike">
                <a:latin typeface="Arial"/>
              </a:endParaRPr>
            </a:p>
          </p:txBody>
        </p:sp>
      </p:grpSp>
      <p:sp>
        <p:nvSpPr>
          <p:cNvPr id="629" name="Title 3_6"/>
          <p:cNvSpPr/>
          <p:nvPr/>
        </p:nvSpPr>
        <p:spPr>
          <a:xfrm>
            <a:off x="324000" y="1179000"/>
            <a:ext cx="4318200" cy="4461840"/>
          </a:xfrm>
          <a:prstGeom prst="rect">
            <a:avLst/>
          </a:prstGeom>
          <a:noFill/>
          <a:ln w="0">
            <a:noFill/>
          </a:ln>
        </p:spPr>
        <p:style>
          <a:lnRef idx="0"/>
          <a:fillRef idx="0"/>
          <a:effectRef idx="0"/>
          <a:fontRef idx="minor"/>
        </p:style>
        <p:txBody>
          <a:bodyPr lIns="90000" rIns="90000" tIns="45000" bIns="45000" anchor="ctr">
            <a:normAutofit/>
          </a:bodyPr>
          <a:p>
            <a:pPr>
              <a:lnSpc>
                <a:spcPct val="100000"/>
              </a:lnSpc>
              <a:spcAft>
                <a:spcPts val="601"/>
              </a:spcAft>
            </a:pPr>
            <a:r>
              <a:rPr b="1" lang="en-US" sz="4400" spc="-1" strike="noStrike">
                <a:solidFill>
                  <a:srgbClr val="90c226"/>
                </a:solidFill>
                <a:latin typeface="Trebuchet MS"/>
                <a:ea typeface="DejaVu Sans"/>
              </a:rPr>
              <a:t>The Relational Approach</a:t>
            </a:r>
            <a:endParaRPr b="0" lang="en-GB" sz="4400" spc="-1" strike="noStrike">
              <a:latin typeface="Arial"/>
            </a:endParaRPr>
          </a:p>
        </p:txBody>
      </p:sp>
    </p:spTree>
  </p:cSld>
  <mc:AlternateContent>
    <mc:Choice Requires="p14">
      <p:transition spd="slow" p14:dur="2000"/>
    </mc:Choice>
    <mc:Fallback>
      <p:transition spd="slow"/>
    </mc:Fallback>
  </mc:AlternateContent>
</p:sld>
</file>

<file path=ppt/slides/slide3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630" name="Rectangle 13_13"/>
          <p:cNvSpPr/>
          <p:nvPr/>
        </p:nvSpPr>
        <p:spPr>
          <a:xfrm>
            <a:off x="0" y="0"/>
            <a:ext cx="12189960" cy="6855840"/>
          </a:xfrm>
          <a:prstGeom prst="rect">
            <a:avLst/>
          </a:prstGeom>
          <a:solidFill>
            <a:srgbClr val="ffffff"/>
          </a:solidFill>
          <a:ln w="25560">
            <a:noFill/>
          </a:ln>
        </p:spPr>
        <p:style>
          <a:lnRef idx="0"/>
          <a:fillRef idx="0"/>
          <a:effectRef idx="0"/>
          <a:fontRef idx="minor"/>
        </p:style>
      </p:sp>
      <p:sp>
        <p:nvSpPr>
          <p:cNvPr id="631" name="Isosceles Triangle 15_14"/>
          <p:cNvSpPr/>
          <p:nvPr/>
        </p:nvSpPr>
        <p:spPr>
          <a:xfrm>
            <a:off x="0" y="4013280"/>
            <a:ext cx="446400" cy="2842560"/>
          </a:xfrm>
          <a:prstGeom prst="triangle">
            <a:avLst>
              <a:gd name="adj" fmla="val 0"/>
            </a:avLst>
          </a:prstGeom>
          <a:solidFill>
            <a:srgbClr val="90c226"/>
          </a:solidFill>
          <a:ln w="9360">
            <a:noFill/>
          </a:ln>
          <a:effectLst>
            <a:outerShdw blurRad="38160" dir="5400000" dist="25560">
              <a:srgbClr val="000000">
                <a:alpha val="35000"/>
              </a:srgbClr>
            </a:outerShdw>
          </a:effectLst>
        </p:spPr>
        <p:style>
          <a:lnRef idx="0"/>
          <a:fillRef idx="0"/>
          <a:effectRef idx="0"/>
          <a:fontRef idx="minor"/>
        </p:style>
      </p:sp>
      <p:sp>
        <p:nvSpPr>
          <p:cNvPr id="632" name="Straight Connector 17_13"/>
          <p:cNvSpPr/>
          <p:nvPr/>
        </p:nvSpPr>
        <p:spPr>
          <a:xfrm>
            <a:off x="4656600" y="1442520"/>
            <a:ext cx="0" cy="3936960"/>
          </a:xfrm>
          <a:prstGeom prst="line">
            <a:avLst/>
          </a:prstGeom>
          <a:ln cap="rnd" w="9360">
            <a:solidFill>
              <a:srgbClr val="e6b91e"/>
            </a:solidFill>
            <a:round/>
          </a:ln>
        </p:spPr>
        <p:style>
          <a:lnRef idx="0"/>
          <a:fillRef idx="0"/>
          <a:effectRef idx="0"/>
          <a:fontRef idx="minor"/>
        </p:style>
      </p:sp>
      <p:sp>
        <p:nvSpPr>
          <p:cNvPr id="633" name="Content Placeholder 7_14"/>
          <p:cNvSpPr/>
          <p:nvPr/>
        </p:nvSpPr>
        <p:spPr>
          <a:xfrm>
            <a:off x="4978800" y="1109160"/>
            <a:ext cx="6338880" cy="4601880"/>
          </a:xfrm>
          <a:prstGeom prst="rect">
            <a:avLst/>
          </a:prstGeom>
          <a:noFill/>
          <a:ln w="0">
            <a:noFill/>
          </a:ln>
        </p:spPr>
        <p:style>
          <a:lnRef idx="0"/>
          <a:fillRef idx="0"/>
          <a:effectRef idx="0"/>
          <a:fontRef idx="minor"/>
        </p:style>
        <p:txBody>
          <a:bodyPr lIns="90000" rIns="90000" tIns="45000" bIns="45000" anchor="ctr">
            <a:normAutofit/>
          </a:bodyPr>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Intro</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Earth Jurisprudence</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Whole Earth Community</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Rights of Nature</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What would have Rights?</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Relationships and Responsibilities</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Who will speak for the trees?</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Law’s Goal</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Earth Democracy</a:t>
            </a:r>
            <a:endParaRPr b="0" lang="en-GB" sz="1800" spc="-1" strike="noStrike">
              <a:latin typeface="Arial"/>
            </a:endParaRPr>
          </a:p>
        </p:txBody>
      </p:sp>
      <p:sp>
        <p:nvSpPr>
          <p:cNvPr id="634" name="Isosceles Triangle 19_14"/>
          <p:cNvSpPr/>
          <p:nvPr/>
        </p:nvSpPr>
        <p:spPr>
          <a:xfrm flipH="1" rot="10800000">
            <a:off x="11361960" y="2160"/>
            <a:ext cx="840600" cy="4614120"/>
          </a:xfrm>
          <a:prstGeom prst="triangle">
            <a:avLst>
              <a:gd name="adj" fmla="val 100000"/>
            </a:avLst>
          </a:prstGeom>
          <a:solidFill>
            <a:srgbClr val="54a021"/>
          </a:solidFill>
          <a:ln w="9360">
            <a:noFill/>
          </a:ln>
          <a:effectLst>
            <a:outerShdw blurRad="38160" dir="5400000" dist="25560">
              <a:srgbClr val="000000">
                <a:alpha val="35000"/>
              </a:srgbClr>
            </a:outerShdw>
          </a:effectLst>
        </p:spPr>
        <p:style>
          <a:lnRef idx="0"/>
          <a:fillRef idx="0"/>
          <a:effectRef idx="0"/>
          <a:fontRef idx="minor"/>
        </p:style>
      </p:sp>
      <p:sp>
        <p:nvSpPr>
          <p:cNvPr id="635" name="Date Placeholder 3_14"/>
          <p:cNvSpPr/>
          <p:nvPr/>
        </p:nvSpPr>
        <p:spPr>
          <a:xfrm>
            <a:off x="4997160" y="6490800"/>
            <a:ext cx="2741040" cy="362880"/>
          </a:xfrm>
          <a:prstGeom prst="rect">
            <a:avLst/>
          </a:prstGeom>
          <a:noFill/>
          <a:ln w="0">
            <a:noFill/>
          </a:ln>
        </p:spPr>
        <p:style>
          <a:lnRef idx="0"/>
          <a:fillRef idx="0"/>
          <a:effectRef idx="0"/>
          <a:fontRef idx="minor"/>
        </p:style>
        <p:txBody>
          <a:bodyPr lIns="90000" rIns="90000" tIns="45000" bIns="45000">
            <a:noAutofit/>
          </a:bodyPr>
          <a:p>
            <a:pPr>
              <a:lnSpc>
                <a:spcPct val="100000"/>
              </a:lnSpc>
            </a:pPr>
            <a:fld id="{59CC278E-3A11-4B7A-8CA3-21DB5A9253A1}" type="datetime">
              <a:rPr b="0" lang="en-GB" sz="1200" spc="-1" strike="noStrike">
                <a:solidFill>
                  <a:srgbClr val="99cc00"/>
                </a:solidFill>
                <a:latin typeface="Trebuchet MS"/>
                <a:ea typeface="DejaVu Sans"/>
              </a:rPr>
              <a:t>31/07/21</a:t>
            </a:fld>
            <a:endParaRPr b="0" lang="en-GB" sz="1200" spc="-1" strike="noStrike">
              <a:latin typeface="Arial"/>
            </a:endParaRPr>
          </a:p>
        </p:txBody>
      </p:sp>
      <p:sp>
        <p:nvSpPr>
          <p:cNvPr id="636" name="Footer Placeholder 4_14"/>
          <p:cNvSpPr/>
          <p:nvPr/>
        </p:nvSpPr>
        <p:spPr>
          <a:xfrm>
            <a:off x="4296240" y="6216480"/>
            <a:ext cx="3096720" cy="362880"/>
          </a:xfrm>
          <a:prstGeom prst="rect">
            <a:avLst/>
          </a:prstGeom>
          <a:noFill/>
          <a:ln w="0">
            <a:noFill/>
          </a:ln>
        </p:spPr>
        <p:style>
          <a:lnRef idx="0"/>
          <a:fillRef idx="0"/>
          <a:effectRef idx="0"/>
          <a:fontRef idx="minor"/>
        </p:style>
        <p:txBody>
          <a:bodyPr lIns="90000" rIns="90000" tIns="45000" bIns="45000">
            <a:noAutofit/>
          </a:bodyPr>
          <a:p>
            <a:pPr>
              <a:lnSpc>
                <a:spcPct val="100000"/>
              </a:lnSpc>
            </a:pPr>
            <a:r>
              <a:rPr b="1" lang="en-GB" sz="1400" spc="-1" strike="noStrike">
                <a:solidFill>
                  <a:srgbClr val="99cc00"/>
                </a:solidFill>
                <a:latin typeface="Trebuchet MS"/>
                <a:ea typeface="DejaVu Sans"/>
              </a:rPr>
              <a:t>Alex May – Interconnected Law</a:t>
            </a:r>
            <a:endParaRPr b="0" lang="en-GB" sz="1400" spc="-1" strike="noStrike">
              <a:latin typeface="Arial"/>
            </a:endParaRPr>
          </a:p>
        </p:txBody>
      </p:sp>
      <p:sp>
        <p:nvSpPr>
          <p:cNvPr id="637" name="Title 3_34"/>
          <p:cNvSpPr/>
          <p:nvPr/>
        </p:nvSpPr>
        <p:spPr>
          <a:xfrm>
            <a:off x="324000" y="1179000"/>
            <a:ext cx="4318200" cy="4461840"/>
          </a:xfrm>
          <a:prstGeom prst="rect">
            <a:avLst/>
          </a:prstGeom>
          <a:noFill/>
          <a:ln w="0">
            <a:noFill/>
          </a:ln>
        </p:spPr>
        <p:style>
          <a:lnRef idx="0"/>
          <a:fillRef idx="0"/>
          <a:effectRef idx="0"/>
          <a:fontRef idx="minor"/>
        </p:style>
        <p:txBody>
          <a:bodyPr lIns="90000" rIns="90000" tIns="45000" bIns="45000" anchor="ctr">
            <a:normAutofit/>
          </a:bodyPr>
          <a:p>
            <a:pPr>
              <a:lnSpc>
                <a:spcPct val="100000"/>
              </a:lnSpc>
              <a:spcAft>
                <a:spcPts val="601"/>
              </a:spcAft>
            </a:pPr>
            <a:r>
              <a:rPr b="1" lang="en-US" sz="4400" spc="-1" strike="noStrike">
                <a:solidFill>
                  <a:srgbClr val="90c226"/>
                </a:solidFill>
                <a:latin typeface="Trebuchet MS"/>
                <a:ea typeface="DejaVu Sans"/>
              </a:rPr>
              <a:t>Earth Jurisprudence</a:t>
            </a:r>
            <a:endParaRPr b="0" lang="en-GB" sz="4400" spc="-1" strike="noStrike">
              <a:latin typeface="Arial"/>
            </a:endParaRPr>
          </a:p>
        </p:txBody>
      </p:sp>
    </p:spTree>
  </p:cSld>
  <mc:AlternateContent>
    <mc:Choice Requires="p14">
      <p:transition spd="slow" p14:dur="2000"/>
    </mc:Choice>
    <mc:Fallback>
      <p:transition spd="slow"/>
    </mc:Fallback>
  </mc:AlternateContent>
</p:sld>
</file>

<file path=ppt/slides/slide3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638" name="Rectangle 13_16"/>
          <p:cNvSpPr/>
          <p:nvPr/>
        </p:nvSpPr>
        <p:spPr>
          <a:xfrm>
            <a:off x="0" y="0"/>
            <a:ext cx="12189960" cy="6855840"/>
          </a:xfrm>
          <a:prstGeom prst="rect">
            <a:avLst/>
          </a:prstGeom>
          <a:solidFill>
            <a:srgbClr val="ffffff"/>
          </a:solidFill>
          <a:ln w="25560">
            <a:noFill/>
          </a:ln>
        </p:spPr>
        <p:style>
          <a:lnRef idx="0"/>
          <a:fillRef idx="0"/>
          <a:effectRef idx="0"/>
          <a:fontRef idx="minor"/>
        </p:style>
      </p:sp>
      <p:sp>
        <p:nvSpPr>
          <p:cNvPr id="639" name="Isosceles Triangle 15_17"/>
          <p:cNvSpPr/>
          <p:nvPr/>
        </p:nvSpPr>
        <p:spPr>
          <a:xfrm>
            <a:off x="0" y="4013280"/>
            <a:ext cx="446400" cy="2842560"/>
          </a:xfrm>
          <a:prstGeom prst="triangle">
            <a:avLst>
              <a:gd name="adj" fmla="val 0"/>
            </a:avLst>
          </a:prstGeom>
          <a:solidFill>
            <a:srgbClr val="90c226"/>
          </a:solidFill>
          <a:ln w="9360">
            <a:noFill/>
          </a:ln>
          <a:effectLst>
            <a:outerShdw blurRad="38160" dir="5400000" dist="25560">
              <a:srgbClr val="000000">
                <a:alpha val="35000"/>
              </a:srgbClr>
            </a:outerShdw>
          </a:effectLst>
        </p:spPr>
        <p:style>
          <a:lnRef idx="0"/>
          <a:fillRef idx="0"/>
          <a:effectRef idx="0"/>
          <a:fontRef idx="minor"/>
        </p:style>
      </p:sp>
      <p:sp>
        <p:nvSpPr>
          <p:cNvPr id="640" name="Straight Connector 17_16"/>
          <p:cNvSpPr/>
          <p:nvPr/>
        </p:nvSpPr>
        <p:spPr>
          <a:xfrm>
            <a:off x="4656600" y="1442520"/>
            <a:ext cx="0" cy="3936960"/>
          </a:xfrm>
          <a:prstGeom prst="line">
            <a:avLst/>
          </a:prstGeom>
          <a:ln cap="rnd" w="9360">
            <a:solidFill>
              <a:srgbClr val="e6b91e"/>
            </a:solidFill>
            <a:round/>
          </a:ln>
        </p:spPr>
        <p:style>
          <a:lnRef idx="0"/>
          <a:fillRef idx="0"/>
          <a:effectRef idx="0"/>
          <a:fontRef idx="minor"/>
        </p:style>
      </p:sp>
      <p:sp>
        <p:nvSpPr>
          <p:cNvPr id="641" name="Content Placeholder 7_18"/>
          <p:cNvSpPr/>
          <p:nvPr/>
        </p:nvSpPr>
        <p:spPr>
          <a:xfrm>
            <a:off x="4978800" y="1109160"/>
            <a:ext cx="6338880" cy="4601880"/>
          </a:xfrm>
          <a:prstGeom prst="rect">
            <a:avLst/>
          </a:prstGeom>
          <a:noFill/>
          <a:ln w="0">
            <a:noFill/>
          </a:ln>
        </p:spPr>
        <p:style>
          <a:lnRef idx="0"/>
          <a:fillRef idx="0"/>
          <a:effectRef idx="0"/>
          <a:fontRef idx="minor"/>
        </p:style>
        <p:txBody>
          <a:bodyPr lIns="90000" rIns="90000" tIns="45000" bIns="45000" anchor="ctr">
            <a:normAutofit/>
          </a:bodyPr>
          <a:p>
            <a:pPr marL="343080" indent="-340920">
              <a:lnSpc>
                <a:spcPct val="100000"/>
              </a:lnSpc>
              <a:spcBef>
                <a:spcPts val="1001"/>
              </a:spcBef>
              <a:buClr>
                <a:srgbClr val="90c226"/>
              </a:buClr>
              <a:buSzPct val="80000"/>
              <a:buFont typeface="Wingdings 3" charset="2"/>
              <a:buChar char=""/>
            </a:pPr>
            <a:r>
              <a:rPr b="0" lang="en-US" sz="1800" spc="-1" strike="noStrike">
                <a:solidFill>
                  <a:srgbClr val="000000"/>
                </a:solidFill>
                <a:latin typeface="Trebuchet MS"/>
                <a:ea typeface="DejaVu Sans"/>
              </a:rPr>
              <a:t>Intro</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Earth Jurisprudence</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Whole Earth Community</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Rights of Nature</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What would have Rights?</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Relationships and Responsibilities</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Who will speak for the trees?</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Law’s Goal</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Earth Democracy</a:t>
            </a:r>
            <a:endParaRPr b="0" lang="en-GB" sz="1800" spc="-1" strike="noStrike">
              <a:latin typeface="Arial"/>
            </a:endParaRPr>
          </a:p>
        </p:txBody>
      </p:sp>
      <p:sp>
        <p:nvSpPr>
          <p:cNvPr id="642" name="Isosceles Triangle 19_17"/>
          <p:cNvSpPr/>
          <p:nvPr/>
        </p:nvSpPr>
        <p:spPr>
          <a:xfrm flipH="1" rot="10800000">
            <a:off x="11361960" y="2160"/>
            <a:ext cx="840600" cy="4614120"/>
          </a:xfrm>
          <a:prstGeom prst="triangle">
            <a:avLst>
              <a:gd name="adj" fmla="val 100000"/>
            </a:avLst>
          </a:prstGeom>
          <a:solidFill>
            <a:srgbClr val="54a021"/>
          </a:solidFill>
          <a:ln w="9360">
            <a:noFill/>
          </a:ln>
          <a:effectLst>
            <a:outerShdw blurRad="38160" dir="5400000" dist="25560">
              <a:srgbClr val="000000">
                <a:alpha val="35000"/>
              </a:srgbClr>
            </a:outerShdw>
          </a:effectLst>
        </p:spPr>
        <p:style>
          <a:lnRef idx="0"/>
          <a:fillRef idx="0"/>
          <a:effectRef idx="0"/>
          <a:fontRef idx="minor"/>
        </p:style>
      </p:sp>
      <p:sp>
        <p:nvSpPr>
          <p:cNvPr id="643" name="Date Placeholder 3_17"/>
          <p:cNvSpPr/>
          <p:nvPr/>
        </p:nvSpPr>
        <p:spPr>
          <a:xfrm>
            <a:off x="4997160" y="6490800"/>
            <a:ext cx="2741040" cy="362880"/>
          </a:xfrm>
          <a:prstGeom prst="rect">
            <a:avLst/>
          </a:prstGeom>
          <a:noFill/>
          <a:ln w="0">
            <a:noFill/>
          </a:ln>
        </p:spPr>
        <p:style>
          <a:lnRef idx="0"/>
          <a:fillRef idx="0"/>
          <a:effectRef idx="0"/>
          <a:fontRef idx="minor"/>
        </p:style>
        <p:txBody>
          <a:bodyPr lIns="90000" rIns="90000" tIns="45000" bIns="45000">
            <a:noAutofit/>
          </a:bodyPr>
          <a:p>
            <a:pPr>
              <a:lnSpc>
                <a:spcPct val="100000"/>
              </a:lnSpc>
            </a:pPr>
            <a:fld id="{A7E55A4C-D782-49A4-A6BC-4B821FA7FC4E}" type="datetime">
              <a:rPr b="0" lang="en-GB" sz="1200" spc="-1" strike="noStrike">
                <a:solidFill>
                  <a:srgbClr val="99cc00"/>
                </a:solidFill>
                <a:latin typeface="Trebuchet MS"/>
                <a:ea typeface="DejaVu Sans"/>
              </a:rPr>
              <a:t>31/07/21</a:t>
            </a:fld>
            <a:endParaRPr b="0" lang="en-GB" sz="1200" spc="-1" strike="noStrike">
              <a:latin typeface="Arial"/>
            </a:endParaRPr>
          </a:p>
        </p:txBody>
      </p:sp>
      <p:sp>
        <p:nvSpPr>
          <p:cNvPr id="644" name="Footer Placeholder 4_17"/>
          <p:cNvSpPr/>
          <p:nvPr/>
        </p:nvSpPr>
        <p:spPr>
          <a:xfrm>
            <a:off x="4296240" y="6216480"/>
            <a:ext cx="3096720" cy="362880"/>
          </a:xfrm>
          <a:prstGeom prst="rect">
            <a:avLst/>
          </a:prstGeom>
          <a:noFill/>
          <a:ln w="0">
            <a:noFill/>
          </a:ln>
        </p:spPr>
        <p:style>
          <a:lnRef idx="0"/>
          <a:fillRef idx="0"/>
          <a:effectRef idx="0"/>
          <a:fontRef idx="minor"/>
        </p:style>
        <p:txBody>
          <a:bodyPr lIns="90000" rIns="90000" tIns="45000" bIns="45000">
            <a:noAutofit/>
          </a:bodyPr>
          <a:p>
            <a:pPr>
              <a:lnSpc>
                <a:spcPct val="100000"/>
              </a:lnSpc>
            </a:pPr>
            <a:r>
              <a:rPr b="1" lang="en-GB" sz="1400" spc="-1" strike="noStrike">
                <a:solidFill>
                  <a:srgbClr val="99cc00"/>
                </a:solidFill>
                <a:latin typeface="Trebuchet MS"/>
                <a:ea typeface="DejaVu Sans"/>
              </a:rPr>
              <a:t>Alex May – Interconnected Law</a:t>
            </a:r>
            <a:endParaRPr b="0" lang="en-GB" sz="1400" spc="-1" strike="noStrike">
              <a:latin typeface="Arial"/>
            </a:endParaRPr>
          </a:p>
        </p:txBody>
      </p:sp>
      <p:sp>
        <p:nvSpPr>
          <p:cNvPr id="645" name="Title 3_35"/>
          <p:cNvSpPr/>
          <p:nvPr/>
        </p:nvSpPr>
        <p:spPr>
          <a:xfrm>
            <a:off x="324000" y="1179000"/>
            <a:ext cx="4318200" cy="4461840"/>
          </a:xfrm>
          <a:prstGeom prst="rect">
            <a:avLst/>
          </a:prstGeom>
          <a:noFill/>
          <a:ln w="0">
            <a:noFill/>
          </a:ln>
        </p:spPr>
        <p:style>
          <a:lnRef idx="0"/>
          <a:fillRef idx="0"/>
          <a:effectRef idx="0"/>
          <a:fontRef idx="minor"/>
        </p:style>
        <p:txBody>
          <a:bodyPr lIns="90000" rIns="90000" tIns="45000" bIns="45000" anchor="ctr">
            <a:normAutofit/>
          </a:bodyPr>
          <a:p>
            <a:pPr>
              <a:lnSpc>
                <a:spcPct val="100000"/>
              </a:lnSpc>
              <a:spcAft>
                <a:spcPts val="601"/>
              </a:spcAft>
            </a:pPr>
            <a:r>
              <a:rPr b="1" lang="en-US" sz="4400" spc="-1" strike="noStrike">
                <a:solidFill>
                  <a:srgbClr val="90c226"/>
                </a:solidFill>
                <a:latin typeface="Trebuchet MS"/>
                <a:ea typeface="DejaVu Sans"/>
              </a:rPr>
              <a:t>Earth Jurisprudence</a:t>
            </a:r>
            <a:endParaRPr b="0" lang="en-GB" sz="4400" spc="-1" strike="noStrike">
              <a:latin typeface="Arial"/>
            </a:endParaRPr>
          </a:p>
        </p:txBody>
      </p:sp>
    </p:spTree>
  </p:cSld>
  <mc:AlternateContent>
    <mc:Choice Requires="p14">
      <p:transition spd="slow" p14:dur="2000"/>
    </mc:Choice>
    <mc:Fallback>
      <p:transition spd="slow"/>
    </mc:Fallback>
  </mc:AlternateContent>
</p:sld>
</file>

<file path=ppt/slides/slide3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646" name="Rectangle 13_1"/>
          <p:cNvSpPr/>
          <p:nvPr/>
        </p:nvSpPr>
        <p:spPr>
          <a:xfrm>
            <a:off x="0" y="0"/>
            <a:ext cx="12189960" cy="6855840"/>
          </a:xfrm>
          <a:prstGeom prst="rect">
            <a:avLst/>
          </a:prstGeom>
          <a:solidFill>
            <a:srgbClr val="ffffff"/>
          </a:solidFill>
          <a:ln w="25560">
            <a:noFill/>
          </a:ln>
        </p:spPr>
        <p:style>
          <a:lnRef idx="0"/>
          <a:fillRef idx="0"/>
          <a:effectRef idx="0"/>
          <a:fontRef idx="minor"/>
        </p:style>
      </p:sp>
      <p:sp>
        <p:nvSpPr>
          <p:cNvPr id="647" name="Isosceles Triangle 15_11"/>
          <p:cNvSpPr/>
          <p:nvPr/>
        </p:nvSpPr>
        <p:spPr>
          <a:xfrm>
            <a:off x="0" y="4013280"/>
            <a:ext cx="446400" cy="2842560"/>
          </a:xfrm>
          <a:prstGeom prst="triangle">
            <a:avLst>
              <a:gd name="adj" fmla="val 0"/>
            </a:avLst>
          </a:prstGeom>
          <a:solidFill>
            <a:srgbClr val="90c226"/>
          </a:solidFill>
          <a:ln w="9360">
            <a:noFill/>
          </a:ln>
          <a:effectLst>
            <a:outerShdw blurRad="38160" dir="5400000" dist="25560">
              <a:srgbClr val="000000">
                <a:alpha val="35000"/>
              </a:srgbClr>
            </a:outerShdw>
          </a:effectLst>
        </p:spPr>
        <p:style>
          <a:lnRef idx="0"/>
          <a:fillRef idx="0"/>
          <a:effectRef idx="0"/>
          <a:fontRef idx="minor"/>
        </p:style>
      </p:sp>
      <p:sp>
        <p:nvSpPr>
          <p:cNvPr id="648" name="Straight Connector 17_22"/>
          <p:cNvSpPr/>
          <p:nvPr/>
        </p:nvSpPr>
        <p:spPr>
          <a:xfrm>
            <a:off x="4656600" y="1442520"/>
            <a:ext cx="0" cy="3936960"/>
          </a:xfrm>
          <a:prstGeom prst="line">
            <a:avLst/>
          </a:prstGeom>
          <a:ln cap="rnd" w="9360">
            <a:solidFill>
              <a:srgbClr val="e6b91e"/>
            </a:solidFill>
            <a:round/>
          </a:ln>
        </p:spPr>
        <p:style>
          <a:lnRef idx="0"/>
          <a:fillRef idx="0"/>
          <a:effectRef idx="0"/>
          <a:fontRef idx="minor"/>
        </p:style>
      </p:sp>
      <p:sp>
        <p:nvSpPr>
          <p:cNvPr id="649" name="Content Placeholder 7_10"/>
          <p:cNvSpPr/>
          <p:nvPr/>
        </p:nvSpPr>
        <p:spPr>
          <a:xfrm>
            <a:off x="4978800" y="1109160"/>
            <a:ext cx="6338880" cy="4601880"/>
          </a:xfrm>
          <a:prstGeom prst="rect">
            <a:avLst/>
          </a:prstGeom>
          <a:noFill/>
          <a:ln w="0">
            <a:noFill/>
          </a:ln>
        </p:spPr>
        <p:style>
          <a:lnRef idx="0"/>
          <a:fillRef idx="0"/>
          <a:effectRef idx="0"/>
          <a:fontRef idx="minor"/>
        </p:style>
        <p:txBody>
          <a:bodyPr lIns="90000" rIns="90000" tIns="45000" bIns="45000" anchor="ctr">
            <a:normAutofit/>
          </a:bodyPr>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Intro</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000000"/>
                </a:solidFill>
                <a:latin typeface="Trebuchet MS"/>
                <a:ea typeface="DejaVu Sans"/>
              </a:rPr>
              <a:t>Earth Jurisprudence</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Whole Earth Community</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Rights of Nature</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What would have Rights?</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Relationships and Responsibilities</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Who will speak for the trees?</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Law’s Goal</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Earth Democracy</a:t>
            </a:r>
            <a:endParaRPr b="0" lang="en-GB" sz="1800" spc="-1" strike="noStrike">
              <a:latin typeface="Arial"/>
            </a:endParaRPr>
          </a:p>
        </p:txBody>
      </p:sp>
      <p:sp>
        <p:nvSpPr>
          <p:cNvPr id="650" name="Isosceles Triangle 19_11"/>
          <p:cNvSpPr/>
          <p:nvPr/>
        </p:nvSpPr>
        <p:spPr>
          <a:xfrm flipH="1" rot="10800000">
            <a:off x="11361960" y="2160"/>
            <a:ext cx="840600" cy="4614120"/>
          </a:xfrm>
          <a:prstGeom prst="triangle">
            <a:avLst>
              <a:gd name="adj" fmla="val 100000"/>
            </a:avLst>
          </a:prstGeom>
          <a:solidFill>
            <a:srgbClr val="54a021"/>
          </a:solidFill>
          <a:ln w="9360">
            <a:noFill/>
          </a:ln>
          <a:effectLst>
            <a:outerShdw blurRad="38160" dir="5400000" dist="25560">
              <a:srgbClr val="000000">
                <a:alpha val="35000"/>
              </a:srgbClr>
            </a:outerShdw>
          </a:effectLst>
        </p:spPr>
        <p:style>
          <a:lnRef idx="0"/>
          <a:fillRef idx="0"/>
          <a:effectRef idx="0"/>
          <a:fontRef idx="minor"/>
        </p:style>
      </p:sp>
      <p:sp>
        <p:nvSpPr>
          <p:cNvPr id="651" name="Date Placeholder 3_11"/>
          <p:cNvSpPr/>
          <p:nvPr/>
        </p:nvSpPr>
        <p:spPr>
          <a:xfrm>
            <a:off x="4997160" y="6490800"/>
            <a:ext cx="2741040" cy="362880"/>
          </a:xfrm>
          <a:prstGeom prst="rect">
            <a:avLst/>
          </a:prstGeom>
          <a:noFill/>
          <a:ln w="0">
            <a:noFill/>
          </a:ln>
        </p:spPr>
        <p:style>
          <a:lnRef idx="0"/>
          <a:fillRef idx="0"/>
          <a:effectRef idx="0"/>
          <a:fontRef idx="minor"/>
        </p:style>
        <p:txBody>
          <a:bodyPr lIns="90000" rIns="90000" tIns="45000" bIns="45000">
            <a:noAutofit/>
          </a:bodyPr>
          <a:p>
            <a:pPr>
              <a:lnSpc>
                <a:spcPct val="100000"/>
              </a:lnSpc>
            </a:pPr>
            <a:fld id="{9592097E-6E6B-4693-BDF6-2ED6DB3D2598}" type="datetime">
              <a:rPr b="0" lang="en-GB" sz="1200" spc="-1" strike="noStrike">
                <a:solidFill>
                  <a:srgbClr val="99cc00"/>
                </a:solidFill>
                <a:latin typeface="Trebuchet MS"/>
                <a:ea typeface="DejaVu Sans"/>
              </a:rPr>
              <a:t>31/07/21</a:t>
            </a:fld>
            <a:endParaRPr b="0" lang="en-GB" sz="1200" spc="-1" strike="noStrike">
              <a:latin typeface="Arial"/>
            </a:endParaRPr>
          </a:p>
        </p:txBody>
      </p:sp>
      <p:sp>
        <p:nvSpPr>
          <p:cNvPr id="652" name="Footer Placeholder 4_11"/>
          <p:cNvSpPr/>
          <p:nvPr/>
        </p:nvSpPr>
        <p:spPr>
          <a:xfrm>
            <a:off x="4296240" y="6216480"/>
            <a:ext cx="3096720" cy="362880"/>
          </a:xfrm>
          <a:prstGeom prst="rect">
            <a:avLst/>
          </a:prstGeom>
          <a:noFill/>
          <a:ln w="0">
            <a:noFill/>
          </a:ln>
        </p:spPr>
        <p:style>
          <a:lnRef idx="0"/>
          <a:fillRef idx="0"/>
          <a:effectRef idx="0"/>
          <a:fontRef idx="minor"/>
        </p:style>
        <p:txBody>
          <a:bodyPr lIns="90000" rIns="90000" tIns="45000" bIns="45000">
            <a:noAutofit/>
          </a:bodyPr>
          <a:p>
            <a:pPr>
              <a:lnSpc>
                <a:spcPct val="100000"/>
              </a:lnSpc>
            </a:pPr>
            <a:r>
              <a:rPr b="1" lang="en-GB" sz="1400" spc="-1" strike="noStrike">
                <a:solidFill>
                  <a:srgbClr val="99cc00"/>
                </a:solidFill>
                <a:latin typeface="Trebuchet MS"/>
                <a:ea typeface="DejaVu Sans"/>
              </a:rPr>
              <a:t>Alex May – Interconnected Law</a:t>
            </a:r>
            <a:endParaRPr b="0" lang="en-GB" sz="1400" spc="-1" strike="noStrike">
              <a:latin typeface="Arial"/>
            </a:endParaRPr>
          </a:p>
        </p:txBody>
      </p:sp>
      <p:sp>
        <p:nvSpPr>
          <p:cNvPr id="653" name="Title 3_19"/>
          <p:cNvSpPr/>
          <p:nvPr/>
        </p:nvSpPr>
        <p:spPr>
          <a:xfrm>
            <a:off x="324000" y="1179000"/>
            <a:ext cx="4318200" cy="4461840"/>
          </a:xfrm>
          <a:prstGeom prst="rect">
            <a:avLst/>
          </a:prstGeom>
          <a:noFill/>
          <a:ln w="0">
            <a:noFill/>
          </a:ln>
        </p:spPr>
        <p:style>
          <a:lnRef idx="0"/>
          <a:fillRef idx="0"/>
          <a:effectRef idx="0"/>
          <a:fontRef idx="minor"/>
        </p:style>
        <p:txBody>
          <a:bodyPr lIns="90000" rIns="90000" tIns="45000" bIns="45000" anchor="ctr">
            <a:normAutofit/>
          </a:bodyPr>
          <a:p>
            <a:pPr>
              <a:lnSpc>
                <a:spcPct val="100000"/>
              </a:lnSpc>
              <a:spcAft>
                <a:spcPts val="601"/>
              </a:spcAft>
            </a:pPr>
            <a:r>
              <a:rPr b="1" lang="en-US" sz="4400" spc="-1" strike="noStrike">
                <a:solidFill>
                  <a:srgbClr val="90c226"/>
                </a:solidFill>
                <a:latin typeface="Trebuchet MS"/>
                <a:ea typeface="DejaVu Sans"/>
              </a:rPr>
              <a:t>Earth Jurisprudence</a:t>
            </a:r>
            <a:endParaRPr b="0" lang="en-GB" sz="4400" spc="-1" strike="noStrike">
              <a:latin typeface="Arial"/>
            </a:endParaRPr>
          </a:p>
        </p:txBody>
      </p:sp>
    </p:spTree>
  </p:cSld>
  <mc:AlternateContent>
    <mc:Choice Requires="p14">
      <p:transition spd="slow" p14:dur="2000"/>
    </mc:Choice>
    <mc:Fallback>
      <p:transition spd="slow"/>
    </mc:Fallback>
  </mc:AlternateContent>
</p:sld>
</file>

<file path=ppt/slides/slide3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90c226"/>
        </a:solidFill>
      </p:bgPr>
    </p:bg>
    <p:spTree>
      <p:nvGrpSpPr>
        <p:cNvPr id="1" name=""/>
        <p:cNvGrpSpPr/>
        <p:nvPr/>
      </p:nvGrpSpPr>
      <p:grpSpPr>
        <a:xfrm>
          <a:off x="0" y="0"/>
          <a:ext cx="0" cy="0"/>
          <a:chOff x="0" y="0"/>
          <a:chExt cx="0" cy="0"/>
        </a:xfrm>
      </p:grpSpPr>
      <p:sp>
        <p:nvSpPr>
          <p:cNvPr id="654" name="Rectangle 7_7"/>
          <p:cNvSpPr/>
          <p:nvPr/>
        </p:nvSpPr>
        <p:spPr>
          <a:xfrm>
            <a:off x="0" y="0"/>
            <a:ext cx="12189960" cy="6855840"/>
          </a:xfrm>
          <a:prstGeom prst="rect">
            <a:avLst/>
          </a:prstGeom>
          <a:solidFill>
            <a:srgbClr val="90c226"/>
          </a:solidFill>
          <a:ln w="25560">
            <a:noFill/>
          </a:ln>
        </p:spPr>
        <p:style>
          <a:lnRef idx="0"/>
          <a:fillRef idx="0"/>
          <a:effectRef idx="0"/>
          <a:fontRef idx="minor"/>
        </p:style>
      </p:sp>
      <p:grpSp>
        <p:nvGrpSpPr>
          <p:cNvPr id="655" name="Group 9_7"/>
          <p:cNvGrpSpPr/>
          <p:nvPr/>
        </p:nvGrpSpPr>
        <p:grpSpPr>
          <a:xfrm>
            <a:off x="2160" y="-8640"/>
            <a:ext cx="12187800" cy="6866640"/>
            <a:chOff x="2160" y="-8640"/>
            <a:chExt cx="12187800" cy="6866640"/>
          </a:xfrm>
        </p:grpSpPr>
        <p:sp>
          <p:nvSpPr>
            <p:cNvPr id="656" name="Straight Connector 10_7"/>
            <p:cNvSpPr/>
            <p:nvPr/>
          </p:nvSpPr>
          <p:spPr>
            <a:xfrm flipH="1">
              <a:off x="7425000" y="3681360"/>
              <a:ext cx="4763520" cy="3176640"/>
            </a:xfrm>
            <a:prstGeom prst="line">
              <a:avLst/>
            </a:prstGeom>
            <a:ln cap="rnd" w="9360">
              <a:solidFill>
                <a:srgbClr val="ffffff">
                  <a:alpha val="80000"/>
                </a:srgbClr>
              </a:solidFill>
              <a:round/>
            </a:ln>
          </p:spPr>
          <p:style>
            <a:lnRef idx="0"/>
            <a:fillRef idx="0"/>
            <a:effectRef idx="0"/>
            <a:fontRef idx="minor"/>
          </p:style>
        </p:sp>
        <p:sp>
          <p:nvSpPr>
            <p:cNvPr id="657" name="Rectangle 23_7"/>
            <p:cNvSpPr/>
            <p:nvPr/>
          </p:nvSpPr>
          <p:spPr>
            <a:xfrm>
              <a:off x="9181440" y="-8640"/>
              <a:ext cx="3005280" cy="6864480"/>
            </a:xfrm>
            <a:custGeom>
              <a:avLst/>
              <a:gdLst/>
              <a:ahLst/>
              <a:rect l="l" t="t" r="r" b="b"/>
              <a:pathLst>
                <a:path w="3007349" h="6866467">
                  <a:moveTo>
                    <a:pt x="2045532" y="0"/>
                  </a:moveTo>
                  <a:lnTo>
                    <a:pt x="3007349" y="0"/>
                  </a:lnTo>
                  <a:lnTo>
                    <a:pt x="3007349" y="6866467"/>
                  </a:lnTo>
                  <a:lnTo>
                    <a:pt x="0" y="6866467"/>
                  </a:lnTo>
                  <a:lnTo>
                    <a:pt x="2045532" y="0"/>
                  </a:lnTo>
                  <a:close/>
                </a:path>
              </a:pathLst>
            </a:custGeom>
            <a:solidFill>
              <a:srgbClr val="90c226">
                <a:alpha val="30000"/>
              </a:srgbClr>
            </a:solidFill>
            <a:ln w="9360">
              <a:noFill/>
            </a:ln>
            <a:effectLst>
              <a:outerShdw blurRad="38160" dir="5400000" dist="25560">
                <a:srgbClr val="000000">
                  <a:alpha val="35000"/>
                </a:srgbClr>
              </a:outerShdw>
            </a:effectLst>
          </p:spPr>
          <p:style>
            <a:lnRef idx="0"/>
            <a:fillRef idx="0"/>
            <a:effectRef idx="0"/>
            <a:fontRef idx="minor"/>
          </p:style>
        </p:sp>
        <p:sp>
          <p:nvSpPr>
            <p:cNvPr id="658" name="Rectangle 25_7"/>
            <p:cNvSpPr/>
            <p:nvPr/>
          </p:nvSpPr>
          <p:spPr>
            <a:xfrm>
              <a:off x="9603360" y="-8640"/>
              <a:ext cx="2586240" cy="6864480"/>
            </a:xfrm>
            <a:custGeom>
              <a:avLst/>
              <a:gdLst/>
              <a:ahLst/>
              <a:rect l="l" t="t" r="r" b="b"/>
              <a:pathLst>
                <a:path w="2573311" h="6866467">
                  <a:moveTo>
                    <a:pt x="0" y="0"/>
                  </a:moveTo>
                  <a:lnTo>
                    <a:pt x="2573311" y="0"/>
                  </a:lnTo>
                  <a:lnTo>
                    <a:pt x="2573311" y="6866467"/>
                  </a:lnTo>
                  <a:lnTo>
                    <a:pt x="1202336" y="6866467"/>
                  </a:lnTo>
                  <a:lnTo>
                    <a:pt x="0" y="0"/>
                  </a:lnTo>
                  <a:close/>
                </a:path>
              </a:pathLst>
            </a:custGeom>
            <a:solidFill>
              <a:srgbClr val="90c226">
                <a:alpha val="20000"/>
              </a:srgbClr>
            </a:solidFill>
            <a:ln w="9360">
              <a:noFill/>
            </a:ln>
            <a:effectLst>
              <a:outerShdw blurRad="38160" dir="5400000" dist="25560">
                <a:srgbClr val="000000">
                  <a:alpha val="35000"/>
                </a:srgbClr>
              </a:outerShdw>
            </a:effectLst>
          </p:spPr>
          <p:style>
            <a:lnRef idx="0"/>
            <a:fillRef idx="0"/>
            <a:effectRef idx="0"/>
            <a:fontRef idx="minor"/>
          </p:style>
        </p:sp>
        <p:sp>
          <p:nvSpPr>
            <p:cNvPr id="659" name="Isosceles Triangle 13_7"/>
            <p:cNvSpPr/>
            <p:nvPr/>
          </p:nvSpPr>
          <p:spPr>
            <a:xfrm>
              <a:off x="8932320" y="3048120"/>
              <a:ext cx="3257640" cy="3807720"/>
            </a:xfrm>
            <a:prstGeom prst="triangle">
              <a:avLst>
                <a:gd name="adj" fmla="val 100000"/>
              </a:avLst>
            </a:prstGeom>
            <a:solidFill>
              <a:srgbClr val="54a021">
                <a:alpha val="72000"/>
              </a:srgbClr>
            </a:solidFill>
            <a:ln w="9360">
              <a:noFill/>
            </a:ln>
            <a:effectLst>
              <a:outerShdw blurRad="38160" dir="5400000" dist="25560">
                <a:srgbClr val="000000">
                  <a:alpha val="35000"/>
                </a:srgbClr>
              </a:outerShdw>
            </a:effectLst>
          </p:spPr>
          <p:style>
            <a:lnRef idx="0"/>
            <a:fillRef idx="0"/>
            <a:effectRef idx="0"/>
            <a:fontRef idx="minor"/>
          </p:style>
        </p:sp>
        <p:sp>
          <p:nvSpPr>
            <p:cNvPr id="660" name="Rectangle 27_7"/>
            <p:cNvSpPr/>
            <p:nvPr/>
          </p:nvSpPr>
          <p:spPr>
            <a:xfrm>
              <a:off x="9334440" y="-8640"/>
              <a:ext cx="2852280" cy="6864480"/>
            </a:xfrm>
            <a:custGeom>
              <a:avLst/>
              <a:gdLst/>
              <a:ahLst/>
              <a:rect l="l" t="t" r="r" b="b"/>
              <a:pathLst>
                <a:path w="2858013" h="6866467">
                  <a:moveTo>
                    <a:pt x="0" y="0"/>
                  </a:moveTo>
                  <a:lnTo>
                    <a:pt x="2858013" y="0"/>
                  </a:lnTo>
                  <a:lnTo>
                    <a:pt x="2858013" y="6866467"/>
                  </a:lnTo>
                  <a:lnTo>
                    <a:pt x="2473942" y="6866467"/>
                  </a:lnTo>
                  <a:lnTo>
                    <a:pt x="0" y="0"/>
                  </a:lnTo>
                  <a:close/>
                </a:path>
              </a:pathLst>
            </a:custGeom>
            <a:solidFill>
              <a:srgbClr val="3f7819">
                <a:alpha val="70000"/>
              </a:srgbClr>
            </a:solidFill>
            <a:ln w="9360">
              <a:noFill/>
            </a:ln>
            <a:effectLst>
              <a:outerShdw blurRad="38160" dir="5400000" dist="25560">
                <a:srgbClr val="000000">
                  <a:alpha val="35000"/>
                </a:srgbClr>
              </a:outerShdw>
            </a:effectLst>
          </p:spPr>
          <p:style>
            <a:lnRef idx="0"/>
            <a:fillRef idx="0"/>
            <a:effectRef idx="0"/>
            <a:fontRef idx="minor"/>
          </p:style>
        </p:sp>
        <p:sp>
          <p:nvSpPr>
            <p:cNvPr id="661" name="Straight Connector 15_7"/>
            <p:cNvSpPr/>
            <p:nvPr/>
          </p:nvSpPr>
          <p:spPr>
            <a:xfrm>
              <a:off x="9645840" y="0"/>
              <a:ext cx="1218960" cy="6858000"/>
            </a:xfrm>
            <a:prstGeom prst="line">
              <a:avLst/>
            </a:prstGeom>
            <a:ln cap="rnd" w="9360">
              <a:solidFill>
                <a:srgbClr val="ffffff"/>
              </a:solidFill>
              <a:round/>
            </a:ln>
          </p:spPr>
          <p:style>
            <a:lnRef idx="0"/>
            <a:fillRef idx="0"/>
            <a:effectRef idx="0"/>
            <a:fontRef idx="minor"/>
          </p:style>
        </p:sp>
        <p:sp>
          <p:nvSpPr>
            <p:cNvPr id="662" name="Rectangle 29_7"/>
            <p:cNvSpPr/>
            <p:nvPr/>
          </p:nvSpPr>
          <p:spPr>
            <a:xfrm>
              <a:off x="10938960" y="-8640"/>
              <a:ext cx="1247760" cy="6864480"/>
            </a:xfrm>
            <a:custGeom>
              <a:avLst/>
              <a:gdLst/>
              <a:ahLst/>
              <a:rect l="l" t="t" r="r" b="b"/>
              <a:pathLst>
                <a:path w="1249825" h="6858000">
                  <a:moveTo>
                    <a:pt x="0" y="0"/>
                  </a:moveTo>
                  <a:lnTo>
                    <a:pt x="1249825" y="0"/>
                  </a:lnTo>
                  <a:lnTo>
                    <a:pt x="1249825" y="6858000"/>
                  </a:lnTo>
                  <a:lnTo>
                    <a:pt x="1109382" y="6858000"/>
                  </a:lnTo>
                  <a:lnTo>
                    <a:pt x="0" y="0"/>
                  </a:lnTo>
                  <a:close/>
                </a:path>
              </a:pathLst>
            </a:custGeom>
            <a:solidFill>
              <a:srgbClr val="90c226">
                <a:alpha val="65000"/>
              </a:srgbClr>
            </a:solidFill>
            <a:ln w="9360">
              <a:noFill/>
            </a:ln>
            <a:effectLst>
              <a:outerShdw blurRad="38160" dir="5400000" dist="25560">
                <a:srgbClr val="000000">
                  <a:alpha val="35000"/>
                </a:srgbClr>
              </a:outerShdw>
            </a:effectLst>
          </p:spPr>
          <p:style>
            <a:lnRef idx="0"/>
            <a:fillRef idx="0"/>
            <a:effectRef idx="0"/>
            <a:fontRef idx="minor"/>
          </p:style>
        </p:sp>
        <p:sp>
          <p:nvSpPr>
            <p:cNvPr id="663" name="Isosceles Triangle 17_7"/>
            <p:cNvSpPr/>
            <p:nvPr/>
          </p:nvSpPr>
          <p:spPr>
            <a:xfrm>
              <a:off x="10371600" y="3589920"/>
              <a:ext cx="1815120" cy="3265920"/>
            </a:xfrm>
            <a:prstGeom prst="triangle">
              <a:avLst>
                <a:gd name="adj" fmla="val 100000"/>
              </a:avLst>
            </a:prstGeom>
            <a:solidFill>
              <a:srgbClr val="90c226">
                <a:alpha val="80000"/>
              </a:srgbClr>
            </a:solidFill>
            <a:ln w="9360">
              <a:noFill/>
            </a:ln>
            <a:effectLst>
              <a:outerShdw blurRad="38160" dir="5400000" dist="25560">
                <a:srgbClr val="000000">
                  <a:alpha val="35000"/>
                </a:srgbClr>
              </a:outerShdw>
            </a:effectLst>
          </p:spPr>
          <p:style>
            <a:lnRef idx="0"/>
            <a:fillRef idx="0"/>
            <a:effectRef idx="0"/>
            <a:fontRef idx="minor"/>
          </p:style>
        </p:sp>
        <p:sp>
          <p:nvSpPr>
            <p:cNvPr id="664" name="Isosceles Triangle 18_7"/>
            <p:cNvSpPr/>
            <p:nvPr/>
          </p:nvSpPr>
          <p:spPr>
            <a:xfrm rot="10800000">
              <a:off x="2160" y="2160"/>
              <a:ext cx="840600" cy="5663880"/>
            </a:xfrm>
            <a:prstGeom prst="triangle">
              <a:avLst>
                <a:gd name="adj" fmla="val 100000"/>
              </a:avLst>
            </a:prstGeom>
            <a:solidFill>
              <a:srgbClr val="90c226">
                <a:alpha val="85000"/>
              </a:srgbClr>
            </a:solidFill>
            <a:ln w="9360">
              <a:noFill/>
            </a:ln>
            <a:effectLst>
              <a:outerShdw blurRad="38160" dir="5400000" dist="25560">
                <a:srgbClr val="000000">
                  <a:alpha val="35000"/>
                </a:srgbClr>
              </a:outerShdw>
            </a:effectLst>
          </p:spPr>
          <p:style>
            <a:lnRef idx="0"/>
            <a:fillRef idx="0"/>
            <a:effectRef idx="0"/>
            <a:fontRef idx="minor"/>
          </p:style>
        </p:sp>
      </p:grpSp>
      <p:sp>
        <p:nvSpPr>
          <p:cNvPr id="665" name="Rectangle 594"/>
          <p:cNvSpPr/>
          <p:nvPr/>
        </p:nvSpPr>
        <p:spPr>
          <a:xfrm>
            <a:off x="1080000" y="916560"/>
            <a:ext cx="8098200" cy="2795760"/>
          </a:xfrm>
          <a:prstGeom prst="rect">
            <a:avLst/>
          </a:prstGeom>
          <a:noFill/>
          <a:ln w="0">
            <a:noFill/>
          </a:ln>
        </p:spPr>
        <p:style>
          <a:lnRef idx="0"/>
          <a:fillRef idx="0"/>
          <a:effectRef idx="0"/>
          <a:fontRef idx="minor"/>
        </p:style>
        <p:txBody>
          <a:bodyPr lIns="90000" rIns="90000" tIns="45000" bIns="45000">
            <a:noAutofit/>
          </a:bodyPr>
          <a:p>
            <a:pPr algn="ctr">
              <a:lnSpc>
                <a:spcPct val="115000"/>
              </a:lnSpc>
            </a:pPr>
            <a:r>
              <a:rPr b="1" i="1" lang="en-US" sz="3200" spc="-1" strike="noStrike">
                <a:solidFill>
                  <a:srgbClr val="ffffff"/>
                </a:solidFill>
                <a:latin typeface="Trebuchet MS"/>
                <a:ea typeface="Microsoft YaHei"/>
              </a:rPr>
              <a:t>“</a:t>
            </a:r>
            <a:r>
              <a:rPr b="1" i="1" lang="en-US" sz="3200" spc="-1" strike="noStrike">
                <a:solidFill>
                  <a:srgbClr val="ffffff"/>
                </a:solidFill>
                <a:latin typeface="Trebuchet MS"/>
                <a:ea typeface="Microsoft YaHei"/>
              </a:rPr>
              <a:t>The perceived separation between nature and human beings is a fundamental cause of the current environmental crisis”</a:t>
            </a:r>
            <a:endParaRPr b="0" lang="en-GB" sz="3200" spc="-1" strike="noStrike">
              <a:latin typeface="Arial"/>
            </a:endParaRPr>
          </a:p>
        </p:txBody>
      </p:sp>
      <p:sp>
        <p:nvSpPr>
          <p:cNvPr id="666" name="Straight Connector 595"/>
          <p:cNvSpPr/>
          <p:nvPr/>
        </p:nvSpPr>
        <p:spPr>
          <a:xfrm>
            <a:off x="1620000" y="4500000"/>
            <a:ext cx="7020000" cy="0"/>
          </a:xfrm>
          <a:prstGeom prst="line">
            <a:avLst/>
          </a:prstGeom>
          <a:ln w="0">
            <a:solidFill>
              <a:srgbClr val="3465a4"/>
            </a:solidFill>
          </a:ln>
        </p:spPr>
        <p:style>
          <a:lnRef idx="0"/>
          <a:fillRef idx="0"/>
          <a:effectRef idx="0"/>
          <a:fontRef idx="minor"/>
        </p:style>
      </p:sp>
      <p:sp>
        <p:nvSpPr>
          <p:cNvPr id="667" name="Rectangle 596"/>
          <p:cNvSpPr/>
          <p:nvPr/>
        </p:nvSpPr>
        <p:spPr>
          <a:xfrm>
            <a:off x="1080000" y="4860000"/>
            <a:ext cx="7918200" cy="2007000"/>
          </a:xfrm>
          <a:prstGeom prst="rect">
            <a:avLst/>
          </a:prstGeom>
          <a:noFill/>
          <a:ln w="0">
            <a:noFill/>
          </a:ln>
        </p:spPr>
        <p:style>
          <a:lnRef idx="0"/>
          <a:fillRef idx="0"/>
          <a:effectRef idx="0"/>
          <a:fontRef idx="minor"/>
        </p:style>
        <p:txBody>
          <a:bodyPr lIns="90000" rIns="90000" tIns="45000" bIns="45000">
            <a:noAutofit/>
          </a:bodyPr>
          <a:p>
            <a:pPr algn="ctr">
              <a:lnSpc>
                <a:spcPct val="100000"/>
              </a:lnSpc>
            </a:pPr>
            <a:r>
              <a:rPr b="1" lang="en-US" sz="2800" spc="-1" strike="noStrike">
                <a:solidFill>
                  <a:srgbClr val="ffffff"/>
                </a:solidFill>
                <a:latin typeface="Trebuchet MS"/>
                <a:ea typeface="DejaVu Sans"/>
              </a:rPr>
              <a:t>Cormac Cullinan in </a:t>
            </a:r>
            <a:r>
              <a:rPr b="1" i="1" lang="en-US" sz="2800" spc="-1" strike="noStrike">
                <a:solidFill>
                  <a:srgbClr val="ffffff"/>
                </a:solidFill>
                <a:latin typeface="Trebuchet MS"/>
                <a:ea typeface="DejaVu Sans"/>
              </a:rPr>
              <a:t>Wild Law</a:t>
            </a:r>
            <a:endParaRPr b="0" lang="en-GB" sz="2800" spc="-1" strike="noStrike">
              <a:latin typeface="Arial"/>
            </a:endParaRPr>
          </a:p>
        </p:txBody>
      </p:sp>
    </p:spTree>
  </p:cSld>
  <mc:AlternateContent>
    <mc:Choice Requires="p14">
      <p:transition spd="slow" p14:dur="2000"/>
    </mc:Choice>
    <mc:Fallback>
      <p:transition spd="slow"/>
    </mc:Fallback>
  </mc:AlternateContent>
</p:sld>
</file>

<file path=ppt/slides/slide3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90c226"/>
        </a:solidFill>
      </p:bgPr>
    </p:bg>
    <p:spTree>
      <p:nvGrpSpPr>
        <p:cNvPr id="1" name=""/>
        <p:cNvGrpSpPr/>
        <p:nvPr/>
      </p:nvGrpSpPr>
      <p:grpSpPr>
        <a:xfrm>
          <a:off x="0" y="0"/>
          <a:ext cx="0" cy="0"/>
          <a:chOff x="0" y="0"/>
          <a:chExt cx="0" cy="0"/>
        </a:xfrm>
      </p:grpSpPr>
      <p:sp>
        <p:nvSpPr>
          <p:cNvPr id="668" name="Rectangle 7_8"/>
          <p:cNvSpPr/>
          <p:nvPr/>
        </p:nvSpPr>
        <p:spPr>
          <a:xfrm>
            <a:off x="-3240" y="1800"/>
            <a:ext cx="12189960" cy="6855840"/>
          </a:xfrm>
          <a:prstGeom prst="rect">
            <a:avLst/>
          </a:prstGeom>
          <a:solidFill>
            <a:srgbClr val="90c226"/>
          </a:solidFill>
          <a:ln w="25560">
            <a:noFill/>
          </a:ln>
        </p:spPr>
        <p:style>
          <a:lnRef idx="0"/>
          <a:fillRef idx="0"/>
          <a:effectRef idx="0"/>
          <a:fontRef idx="minor"/>
        </p:style>
      </p:sp>
      <p:grpSp>
        <p:nvGrpSpPr>
          <p:cNvPr id="669" name="Group 9_8"/>
          <p:cNvGrpSpPr/>
          <p:nvPr/>
        </p:nvGrpSpPr>
        <p:grpSpPr>
          <a:xfrm>
            <a:off x="2160" y="-8640"/>
            <a:ext cx="12187800" cy="6866640"/>
            <a:chOff x="2160" y="-8640"/>
            <a:chExt cx="12187800" cy="6866640"/>
          </a:xfrm>
        </p:grpSpPr>
        <p:sp>
          <p:nvSpPr>
            <p:cNvPr id="670" name="Straight Connector 10_8"/>
            <p:cNvSpPr/>
            <p:nvPr/>
          </p:nvSpPr>
          <p:spPr>
            <a:xfrm flipH="1">
              <a:off x="7425000" y="3681360"/>
              <a:ext cx="4763520" cy="3176640"/>
            </a:xfrm>
            <a:prstGeom prst="line">
              <a:avLst/>
            </a:prstGeom>
            <a:ln cap="rnd" w="9360">
              <a:solidFill>
                <a:srgbClr val="ffffff">
                  <a:alpha val="80000"/>
                </a:srgbClr>
              </a:solidFill>
              <a:round/>
            </a:ln>
          </p:spPr>
          <p:style>
            <a:lnRef idx="0"/>
            <a:fillRef idx="0"/>
            <a:effectRef idx="0"/>
            <a:fontRef idx="minor"/>
          </p:style>
        </p:sp>
        <p:sp>
          <p:nvSpPr>
            <p:cNvPr id="671" name="Rectangle 23_8"/>
            <p:cNvSpPr/>
            <p:nvPr/>
          </p:nvSpPr>
          <p:spPr>
            <a:xfrm>
              <a:off x="9181440" y="-8640"/>
              <a:ext cx="3005280" cy="6864480"/>
            </a:xfrm>
            <a:custGeom>
              <a:avLst/>
              <a:gdLst/>
              <a:ahLst/>
              <a:rect l="l" t="t" r="r" b="b"/>
              <a:pathLst>
                <a:path w="3007349" h="6866467">
                  <a:moveTo>
                    <a:pt x="2045532" y="0"/>
                  </a:moveTo>
                  <a:lnTo>
                    <a:pt x="3007349" y="0"/>
                  </a:lnTo>
                  <a:lnTo>
                    <a:pt x="3007349" y="6866467"/>
                  </a:lnTo>
                  <a:lnTo>
                    <a:pt x="0" y="6866467"/>
                  </a:lnTo>
                  <a:lnTo>
                    <a:pt x="2045532" y="0"/>
                  </a:lnTo>
                  <a:close/>
                </a:path>
              </a:pathLst>
            </a:custGeom>
            <a:solidFill>
              <a:srgbClr val="90c226">
                <a:alpha val="30000"/>
              </a:srgbClr>
            </a:solidFill>
            <a:ln w="9360">
              <a:noFill/>
            </a:ln>
            <a:effectLst>
              <a:outerShdw blurRad="38160" dir="5400000" dist="25560">
                <a:srgbClr val="000000">
                  <a:alpha val="35000"/>
                </a:srgbClr>
              </a:outerShdw>
            </a:effectLst>
          </p:spPr>
          <p:style>
            <a:lnRef idx="0"/>
            <a:fillRef idx="0"/>
            <a:effectRef idx="0"/>
            <a:fontRef idx="minor"/>
          </p:style>
        </p:sp>
        <p:sp>
          <p:nvSpPr>
            <p:cNvPr id="672" name="Rectangle 25_8"/>
            <p:cNvSpPr/>
            <p:nvPr/>
          </p:nvSpPr>
          <p:spPr>
            <a:xfrm>
              <a:off x="9603360" y="-8640"/>
              <a:ext cx="2586240" cy="6864480"/>
            </a:xfrm>
            <a:custGeom>
              <a:avLst/>
              <a:gdLst/>
              <a:ahLst/>
              <a:rect l="l" t="t" r="r" b="b"/>
              <a:pathLst>
                <a:path w="2573311" h="6866467">
                  <a:moveTo>
                    <a:pt x="0" y="0"/>
                  </a:moveTo>
                  <a:lnTo>
                    <a:pt x="2573311" y="0"/>
                  </a:lnTo>
                  <a:lnTo>
                    <a:pt x="2573311" y="6866467"/>
                  </a:lnTo>
                  <a:lnTo>
                    <a:pt x="1202336" y="6866467"/>
                  </a:lnTo>
                  <a:lnTo>
                    <a:pt x="0" y="0"/>
                  </a:lnTo>
                  <a:close/>
                </a:path>
              </a:pathLst>
            </a:custGeom>
            <a:solidFill>
              <a:srgbClr val="90c226">
                <a:alpha val="20000"/>
              </a:srgbClr>
            </a:solidFill>
            <a:ln w="9360">
              <a:noFill/>
            </a:ln>
            <a:effectLst>
              <a:outerShdw blurRad="38160" dir="5400000" dist="25560">
                <a:srgbClr val="000000">
                  <a:alpha val="35000"/>
                </a:srgbClr>
              </a:outerShdw>
            </a:effectLst>
          </p:spPr>
          <p:style>
            <a:lnRef idx="0"/>
            <a:fillRef idx="0"/>
            <a:effectRef idx="0"/>
            <a:fontRef idx="minor"/>
          </p:style>
        </p:sp>
        <p:sp>
          <p:nvSpPr>
            <p:cNvPr id="673" name="Isosceles Triangle 13_8"/>
            <p:cNvSpPr/>
            <p:nvPr/>
          </p:nvSpPr>
          <p:spPr>
            <a:xfrm>
              <a:off x="8932320" y="3048120"/>
              <a:ext cx="3257640" cy="3807720"/>
            </a:xfrm>
            <a:prstGeom prst="triangle">
              <a:avLst>
                <a:gd name="adj" fmla="val 100000"/>
              </a:avLst>
            </a:prstGeom>
            <a:solidFill>
              <a:srgbClr val="54a021">
                <a:alpha val="72000"/>
              </a:srgbClr>
            </a:solidFill>
            <a:ln w="9360">
              <a:noFill/>
            </a:ln>
            <a:effectLst>
              <a:outerShdw blurRad="38160" dir="5400000" dist="25560">
                <a:srgbClr val="000000">
                  <a:alpha val="35000"/>
                </a:srgbClr>
              </a:outerShdw>
            </a:effectLst>
          </p:spPr>
          <p:style>
            <a:lnRef idx="0"/>
            <a:fillRef idx="0"/>
            <a:effectRef idx="0"/>
            <a:fontRef idx="minor"/>
          </p:style>
        </p:sp>
        <p:sp>
          <p:nvSpPr>
            <p:cNvPr id="674" name="Rectangle 27_8"/>
            <p:cNvSpPr/>
            <p:nvPr/>
          </p:nvSpPr>
          <p:spPr>
            <a:xfrm>
              <a:off x="9334440" y="-8640"/>
              <a:ext cx="2852280" cy="6864480"/>
            </a:xfrm>
            <a:custGeom>
              <a:avLst/>
              <a:gdLst/>
              <a:ahLst/>
              <a:rect l="l" t="t" r="r" b="b"/>
              <a:pathLst>
                <a:path w="2858013" h="6866467">
                  <a:moveTo>
                    <a:pt x="0" y="0"/>
                  </a:moveTo>
                  <a:lnTo>
                    <a:pt x="2858013" y="0"/>
                  </a:lnTo>
                  <a:lnTo>
                    <a:pt x="2858013" y="6866467"/>
                  </a:lnTo>
                  <a:lnTo>
                    <a:pt x="2473942" y="6866467"/>
                  </a:lnTo>
                  <a:lnTo>
                    <a:pt x="0" y="0"/>
                  </a:lnTo>
                  <a:close/>
                </a:path>
              </a:pathLst>
            </a:custGeom>
            <a:solidFill>
              <a:srgbClr val="3f7819">
                <a:alpha val="70000"/>
              </a:srgbClr>
            </a:solidFill>
            <a:ln w="9360">
              <a:noFill/>
            </a:ln>
            <a:effectLst>
              <a:outerShdw blurRad="38160" dir="5400000" dist="25560">
                <a:srgbClr val="000000">
                  <a:alpha val="35000"/>
                </a:srgbClr>
              </a:outerShdw>
            </a:effectLst>
          </p:spPr>
          <p:style>
            <a:lnRef idx="0"/>
            <a:fillRef idx="0"/>
            <a:effectRef idx="0"/>
            <a:fontRef idx="minor"/>
          </p:style>
        </p:sp>
        <p:sp>
          <p:nvSpPr>
            <p:cNvPr id="675" name="Straight Connector 15_8"/>
            <p:cNvSpPr/>
            <p:nvPr/>
          </p:nvSpPr>
          <p:spPr>
            <a:xfrm>
              <a:off x="9645840" y="0"/>
              <a:ext cx="1218960" cy="6858000"/>
            </a:xfrm>
            <a:prstGeom prst="line">
              <a:avLst/>
            </a:prstGeom>
            <a:ln cap="rnd" w="9360">
              <a:solidFill>
                <a:srgbClr val="ffffff"/>
              </a:solidFill>
              <a:round/>
            </a:ln>
          </p:spPr>
          <p:style>
            <a:lnRef idx="0"/>
            <a:fillRef idx="0"/>
            <a:effectRef idx="0"/>
            <a:fontRef idx="minor"/>
          </p:style>
        </p:sp>
        <p:sp>
          <p:nvSpPr>
            <p:cNvPr id="676" name="Rectangle 29_8"/>
            <p:cNvSpPr/>
            <p:nvPr/>
          </p:nvSpPr>
          <p:spPr>
            <a:xfrm>
              <a:off x="10938960" y="-8640"/>
              <a:ext cx="1247760" cy="6864480"/>
            </a:xfrm>
            <a:custGeom>
              <a:avLst/>
              <a:gdLst/>
              <a:ahLst/>
              <a:rect l="l" t="t" r="r" b="b"/>
              <a:pathLst>
                <a:path w="1249825" h="6858000">
                  <a:moveTo>
                    <a:pt x="0" y="0"/>
                  </a:moveTo>
                  <a:lnTo>
                    <a:pt x="1249825" y="0"/>
                  </a:lnTo>
                  <a:lnTo>
                    <a:pt x="1249825" y="6858000"/>
                  </a:lnTo>
                  <a:lnTo>
                    <a:pt x="1109382" y="6858000"/>
                  </a:lnTo>
                  <a:lnTo>
                    <a:pt x="0" y="0"/>
                  </a:lnTo>
                  <a:close/>
                </a:path>
              </a:pathLst>
            </a:custGeom>
            <a:solidFill>
              <a:srgbClr val="90c226">
                <a:alpha val="65000"/>
              </a:srgbClr>
            </a:solidFill>
            <a:ln w="9360">
              <a:noFill/>
            </a:ln>
            <a:effectLst>
              <a:outerShdw blurRad="38160" dir="5400000" dist="25560">
                <a:srgbClr val="000000">
                  <a:alpha val="35000"/>
                </a:srgbClr>
              </a:outerShdw>
            </a:effectLst>
          </p:spPr>
          <p:style>
            <a:lnRef idx="0"/>
            <a:fillRef idx="0"/>
            <a:effectRef idx="0"/>
            <a:fontRef idx="minor"/>
          </p:style>
        </p:sp>
        <p:sp>
          <p:nvSpPr>
            <p:cNvPr id="677" name="Isosceles Triangle 17_8"/>
            <p:cNvSpPr/>
            <p:nvPr/>
          </p:nvSpPr>
          <p:spPr>
            <a:xfrm>
              <a:off x="10371600" y="3589920"/>
              <a:ext cx="1815120" cy="3265920"/>
            </a:xfrm>
            <a:prstGeom prst="triangle">
              <a:avLst>
                <a:gd name="adj" fmla="val 100000"/>
              </a:avLst>
            </a:prstGeom>
            <a:solidFill>
              <a:srgbClr val="90c226">
                <a:alpha val="80000"/>
              </a:srgbClr>
            </a:solidFill>
            <a:ln w="9360">
              <a:noFill/>
            </a:ln>
            <a:effectLst>
              <a:outerShdw blurRad="38160" dir="5400000" dist="25560">
                <a:srgbClr val="000000">
                  <a:alpha val="35000"/>
                </a:srgbClr>
              </a:outerShdw>
            </a:effectLst>
          </p:spPr>
          <p:style>
            <a:lnRef idx="0"/>
            <a:fillRef idx="0"/>
            <a:effectRef idx="0"/>
            <a:fontRef idx="minor"/>
          </p:style>
        </p:sp>
        <p:sp>
          <p:nvSpPr>
            <p:cNvPr id="678" name="Isosceles Triangle 18_8"/>
            <p:cNvSpPr/>
            <p:nvPr/>
          </p:nvSpPr>
          <p:spPr>
            <a:xfrm rot="10800000">
              <a:off x="2160" y="2160"/>
              <a:ext cx="840600" cy="5663880"/>
            </a:xfrm>
            <a:prstGeom prst="triangle">
              <a:avLst>
                <a:gd name="adj" fmla="val 100000"/>
              </a:avLst>
            </a:prstGeom>
            <a:solidFill>
              <a:srgbClr val="90c226">
                <a:alpha val="85000"/>
              </a:srgbClr>
            </a:solidFill>
            <a:ln w="9360">
              <a:noFill/>
            </a:ln>
            <a:effectLst>
              <a:outerShdw blurRad="38160" dir="5400000" dist="25560">
                <a:srgbClr val="000000">
                  <a:alpha val="35000"/>
                </a:srgbClr>
              </a:outerShdw>
            </a:effectLst>
          </p:spPr>
          <p:style>
            <a:lnRef idx="0"/>
            <a:fillRef idx="0"/>
            <a:effectRef idx="0"/>
            <a:fontRef idx="minor"/>
          </p:style>
        </p:sp>
      </p:grpSp>
      <p:sp>
        <p:nvSpPr>
          <p:cNvPr id="679" name="Rectangle 608"/>
          <p:cNvSpPr/>
          <p:nvPr/>
        </p:nvSpPr>
        <p:spPr>
          <a:xfrm>
            <a:off x="1080000" y="916560"/>
            <a:ext cx="8098200" cy="2795760"/>
          </a:xfrm>
          <a:prstGeom prst="rect">
            <a:avLst/>
          </a:prstGeom>
          <a:noFill/>
          <a:ln w="0">
            <a:noFill/>
          </a:ln>
        </p:spPr>
        <p:style>
          <a:lnRef idx="0"/>
          <a:fillRef idx="0"/>
          <a:effectRef idx="0"/>
          <a:fontRef idx="minor"/>
        </p:style>
        <p:txBody>
          <a:bodyPr lIns="90000" rIns="90000" tIns="45000" bIns="45000">
            <a:noAutofit/>
          </a:bodyPr>
          <a:p>
            <a:pPr algn="ctr">
              <a:lnSpc>
                <a:spcPct val="115000"/>
              </a:lnSpc>
            </a:pPr>
            <a:r>
              <a:rPr b="1" i="1" lang="en-US" sz="2800" spc="-1" strike="noStrike">
                <a:solidFill>
                  <a:srgbClr val="ffffff"/>
                </a:solidFill>
                <a:latin typeface="Trebuchet MS"/>
                <a:ea typeface="Microsoft YaHei"/>
              </a:rPr>
              <a:t>“</a:t>
            </a:r>
            <a:r>
              <a:rPr b="1" i="1" lang="en-US" sz="2800" spc="-1" strike="noStrike">
                <a:solidFill>
                  <a:srgbClr val="ffffff"/>
                </a:solidFill>
                <a:latin typeface="Trebuchet MS"/>
                <a:ea typeface="Microsoft YaHei"/>
              </a:rPr>
              <a:t>One of the primary causes of environmental destruction is the fact that our governance systems are designed to perpetuate human domination of Nature, instead of fostering mutually beneficial relationships between humans and the other members of the Earth community.”</a:t>
            </a:r>
            <a:endParaRPr b="0" lang="en-GB" sz="2800" spc="-1" strike="noStrike">
              <a:latin typeface="Arial"/>
            </a:endParaRPr>
          </a:p>
        </p:txBody>
      </p:sp>
      <p:sp>
        <p:nvSpPr>
          <p:cNvPr id="680" name="Straight Connector 609"/>
          <p:cNvSpPr/>
          <p:nvPr/>
        </p:nvSpPr>
        <p:spPr>
          <a:xfrm>
            <a:off x="1620000" y="4752000"/>
            <a:ext cx="7020000" cy="0"/>
          </a:xfrm>
          <a:prstGeom prst="line">
            <a:avLst/>
          </a:prstGeom>
          <a:ln w="0">
            <a:solidFill>
              <a:srgbClr val="3465a4"/>
            </a:solidFill>
          </a:ln>
        </p:spPr>
        <p:style>
          <a:lnRef idx="0"/>
          <a:fillRef idx="0"/>
          <a:effectRef idx="0"/>
          <a:fontRef idx="minor"/>
        </p:style>
      </p:sp>
      <p:sp>
        <p:nvSpPr>
          <p:cNvPr id="681" name="Rectangle 610"/>
          <p:cNvSpPr/>
          <p:nvPr/>
        </p:nvSpPr>
        <p:spPr>
          <a:xfrm>
            <a:off x="1080000" y="4860000"/>
            <a:ext cx="7918200" cy="2007000"/>
          </a:xfrm>
          <a:prstGeom prst="rect">
            <a:avLst/>
          </a:prstGeom>
          <a:noFill/>
          <a:ln w="0">
            <a:noFill/>
          </a:ln>
        </p:spPr>
        <p:style>
          <a:lnRef idx="0"/>
          <a:fillRef idx="0"/>
          <a:effectRef idx="0"/>
          <a:fontRef idx="minor"/>
        </p:style>
        <p:txBody>
          <a:bodyPr lIns="90000" rIns="90000" tIns="45000" bIns="45000">
            <a:noAutofit/>
          </a:bodyPr>
          <a:p>
            <a:pPr algn="ctr">
              <a:lnSpc>
                <a:spcPct val="100000"/>
              </a:lnSpc>
            </a:pPr>
            <a:r>
              <a:rPr b="1" lang="en-US" sz="2800" spc="-1" strike="noStrike">
                <a:solidFill>
                  <a:srgbClr val="ffffff"/>
                </a:solidFill>
                <a:latin typeface="Trebuchet MS"/>
                <a:ea typeface="DejaVu Sans"/>
              </a:rPr>
              <a:t>Cormac Cullinan in </a:t>
            </a:r>
            <a:r>
              <a:rPr b="1" i="1" lang="en-US" sz="2800" spc="-1" strike="noStrike">
                <a:solidFill>
                  <a:srgbClr val="ffffff"/>
                </a:solidFill>
                <a:latin typeface="Trebuchet MS"/>
                <a:ea typeface="DejaVu Sans"/>
              </a:rPr>
              <a:t>Wild Law</a:t>
            </a:r>
            <a:endParaRPr b="0" lang="en-GB" sz="28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82" name="Title 3_40"/>
          <p:cNvSpPr/>
          <p:nvPr/>
        </p:nvSpPr>
        <p:spPr>
          <a:xfrm>
            <a:off x="677160" y="609480"/>
            <a:ext cx="8594640" cy="1318680"/>
          </a:xfrm>
          <a:prstGeom prst="rect">
            <a:avLst/>
          </a:prstGeom>
          <a:noFill/>
          <a:ln w="0">
            <a:noFill/>
          </a:ln>
        </p:spPr>
        <p:style>
          <a:lnRef idx="0"/>
          <a:fillRef idx="0"/>
          <a:effectRef idx="0"/>
          <a:fontRef idx="minor"/>
        </p:style>
        <p:txBody>
          <a:bodyPr lIns="90000" rIns="90000" tIns="45000" bIns="45000" anchor="ctr">
            <a:normAutofit/>
          </a:bodyPr>
          <a:p>
            <a:pPr algn="ctr">
              <a:lnSpc>
                <a:spcPct val="100000"/>
              </a:lnSpc>
            </a:pPr>
            <a:r>
              <a:rPr b="1" lang="en-US" sz="6600" spc="-1" strike="noStrike">
                <a:solidFill>
                  <a:srgbClr val="90c226"/>
                </a:solidFill>
                <a:latin typeface="Trebuchet MS"/>
                <a:ea typeface="DejaVu Sans"/>
              </a:rPr>
              <a:t>Introduction</a:t>
            </a:r>
            <a:endParaRPr b="0" lang="en-GB" sz="6600" spc="-1" strike="noStrike">
              <a:latin typeface="Arial"/>
            </a:endParaRPr>
          </a:p>
        </p:txBody>
      </p:sp>
      <p:grpSp>
        <p:nvGrpSpPr>
          <p:cNvPr id="283" name="Diagram1_0"/>
          <p:cNvGrpSpPr/>
          <p:nvPr/>
        </p:nvGrpSpPr>
        <p:grpSpPr>
          <a:xfrm>
            <a:off x="677160" y="1930320"/>
            <a:ext cx="8596080" cy="3880440"/>
            <a:chOff x="677160" y="1930320"/>
            <a:chExt cx="8596080" cy="3880440"/>
          </a:xfrm>
        </p:grpSpPr>
        <p:sp>
          <p:nvSpPr>
            <p:cNvPr id="284" name="Rectangle 215"/>
            <p:cNvSpPr/>
            <p:nvPr/>
          </p:nvSpPr>
          <p:spPr>
            <a:xfrm>
              <a:off x="677160" y="1930320"/>
              <a:ext cx="8594280" cy="3879360"/>
            </a:xfrm>
            <a:prstGeom prst="rect">
              <a:avLst/>
            </a:prstGeom>
            <a:noFill/>
            <a:ln w="0">
              <a:noFill/>
            </a:ln>
          </p:spPr>
          <p:style>
            <a:lnRef idx="0"/>
            <a:fillRef idx="0"/>
            <a:effectRef idx="0"/>
            <a:fontRef idx="minor"/>
          </p:style>
        </p:sp>
        <p:sp>
          <p:nvSpPr>
            <p:cNvPr id="285" name="Straight Connector 216"/>
            <p:cNvSpPr/>
            <p:nvPr/>
          </p:nvSpPr>
          <p:spPr>
            <a:xfrm>
              <a:off x="677160" y="1930680"/>
              <a:ext cx="8596080" cy="0"/>
            </a:xfrm>
            <a:prstGeom prst="line">
              <a:avLst/>
            </a:prstGeom>
            <a:ln cap="rnd" w="12600">
              <a:solidFill>
                <a:srgbClr val="54a021"/>
              </a:solidFill>
              <a:miter/>
            </a:ln>
          </p:spPr>
          <p:style>
            <a:lnRef idx="0"/>
            <a:fillRef idx="0"/>
            <a:effectRef idx="0"/>
            <a:fontRef idx="minor"/>
          </p:style>
        </p:sp>
        <p:sp>
          <p:nvSpPr>
            <p:cNvPr id="286" name="Rectangle 217"/>
            <p:cNvSpPr/>
            <p:nvPr/>
          </p:nvSpPr>
          <p:spPr>
            <a:xfrm>
              <a:off x="677160" y="1930680"/>
              <a:ext cx="8595720" cy="775440"/>
            </a:xfrm>
            <a:prstGeom prst="rect">
              <a:avLst/>
            </a:prstGeom>
            <a:noFill/>
            <a:ln w="0">
              <a:noFill/>
            </a:ln>
          </p:spPr>
          <p:style>
            <a:lnRef idx="0"/>
            <a:fillRef idx="0"/>
            <a:effectRef idx="0"/>
            <a:fontRef idx="minor"/>
          </p:style>
          <p:txBody>
            <a:bodyPr lIns="137160" rIns="137160" tIns="137160" bIns="137160">
              <a:noAutofit/>
            </a:bodyPr>
            <a:p>
              <a:pPr>
                <a:lnSpc>
                  <a:spcPct val="90000"/>
                </a:lnSpc>
                <a:spcAft>
                  <a:spcPts val="1261"/>
                </a:spcAft>
                <a:tabLst>
                  <a:tab algn="l" pos="0"/>
                </a:tabLst>
              </a:pPr>
              <a:r>
                <a:rPr b="0" lang="en-GB" sz="3600" spc="-1" strike="noStrike">
                  <a:solidFill>
                    <a:srgbClr val="999999"/>
                  </a:solidFill>
                  <a:latin typeface="Arial"/>
                  <a:ea typeface="DejaVu Sans"/>
                </a:rPr>
                <a:t>Introducing me</a:t>
              </a:r>
              <a:endParaRPr b="0" lang="en-GB" sz="3600" spc="-1" strike="noStrike">
                <a:latin typeface="Arial"/>
              </a:endParaRPr>
            </a:p>
          </p:txBody>
        </p:sp>
        <p:sp>
          <p:nvSpPr>
            <p:cNvPr id="287" name="Straight Connector 218"/>
            <p:cNvSpPr/>
            <p:nvPr/>
          </p:nvSpPr>
          <p:spPr>
            <a:xfrm>
              <a:off x="677160" y="2706840"/>
              <a:ext cx="8596080" cy="0"/>
            </a:xfrm>
            <a:prstGeom prst="line">
              <a:avLst/>
            </a:prstGeom>
            <a:ln cap="rnd" w="12600">
              <a:solidFill>
                <a:srgbClr val="79b220"/>
              </a:solidFill>
              <a:miter/>
            </a:ln>
          </p:spPr>
          <p:style>
            <a:lnRef idx="0"/>
            <a:fillRef idx="0"/>
            <a:effectRef idx="0"/>
            <a:fontRef idx="minor"/>
          </p:style>
        </p:sp>
        <p:sp>
          <p:nvSpPr>
            <p:cNvPr id="288" name="Rectangle 219"/>
            <p:cNvSpPr/>
            <p:nvPr/>
          </p:nvSpPr>
          <p:spPr>
            <a:xfrm>
              <a:off x="677160" y="2706840"/>
              <a:ext cx="8595720" cy="775440"/>
            </a:xfrm>
            <a:prstGeom prst="rect">
              <a:avLst/>
            </a:prstGeom>
            <a:noFill/>
            <a:ln w="0">
              <a:noFill/>
            </a:ln>
          </p:spPr>
          <p:style>
            <a:lnRef idx="0"/>
            <a:fillRef idx="0"/>
            <a:effectRef idx="0"/>
            <a:fontRef idx="minor"/>
          </p:style>
          <p:txBody>
            <a:bodyPr lIns="137160" rIns="137160" tIns="137160" bIns="137160">
              <a:noAutofit/>
            </a:bodyPr>
            <a:p>
              <a:pPr>
                <a:lnSpc>
                  <a:spcPct val="90000"/>
                </a:lnSpc>
                <a:spcAft>
                  <a:spcPts val="1261"/>
                </a:spcAft>
                <a:tabLst>
                  <a:tab algn="l" pos="0"/>
                </a:tabLst>
              </a:pPr>
              <a:r>
                <a:rPr b="1" lang="en-GB" sz="3600" spc="-1" strike="noStrike">
                  <a:solidFill>
                    <a:srgbClr val="000000"/>
                  </a:solidFill>
                  <a:latin typeface="Arial"/>
                  <a:ea typeface="DejaVu Sans"/>
                </a:rPr>
                <a:t>Who is in the room?</a:t>
              </a:r>
              <a:endParaRPr b="0" lang="en-GB" sz="3600" spc="-1" strike="noStrike">
                <a:latin typeface="Arial"/>
              </a:endParaRPr>
            </a:p>
          </p:txBody>
        </p:sp>
        <p:sp>
          <p:nvSpPr>
            <p:cNvPr id="289" name="Straight Connector 220"/>
            <p:cNvSpPr/>
            <p:nvPr/>
          </p:nvSpPr>
          <p:spPr>
            <a:xfrm>
              <a:off x="677160" y="3482640"/>
              <a:ext cx="8596080" cy="0"/>
            </a:xfrm>
            <a:prstGeom prst="line">
              <a:avLst/>
            </a:prstGeom>
            <a:ln cap="rnd" w="12600">
              <a:solidFill>
                <a:srgbClr val="a5c41f"/>
              </a:solidFill>
              <a:miter/>
            </a:ln>
          </p:spPr>
          <p:style>
            <a:lnRef idx="0"/>
            <a:fillRef idx="0"/>
            <a:effectRef idx="0"/>
            <a:fontRef idx="minor"/>
          </p:style>
        </p:sp>
        <p:sp>
          <p:nvSpPr>
            <p:cNvPr id="290" name="Rectangle 221"/>
            <p:cNvSpPr/>
            <p:nvPr/>
          </p:nvSpPr>
          <p:spPr>
            <a:xfrm>
              <a:off x="677160" y="3483000"/>
              <a:ext cx="8595720" cy="775440"/>
            </a:xfrm>
            <a:prstGeom prst="rect">
              <a:avLst/>
            </a:prstGeom>
            <a:noFill/>
            <a:ln w="0">
              <a:noFill/>
            </a:ln>
          </p:spPr>
          <p:style>
            <a:lnRef idx="0"/>
            <a:fillRef idx="0"/>
            <a:effectRef idx="0"/>
            <a:fontRef idx="minor"/>
          </p:style>
          <p:txBody>
            <a:bodyPr lIns="137160" rIns="137160" tIns="137160" bIns="137160">
              <a:noAutofit/>
            </a:bodyPr>
            <a:p>
              <a:pPr>
                <a:lnSpc>
                  <a:spcPct val="90000"/>
                </a:lnSpc>
                <a:spcAft>
                  <a:spcPts val="1261"/>
                </a:spcAft>
                <a:tabLst>
                  <a:tab algn="l" pos="0"/>
                </a:tabLst>
              </a:pPr>
              <a:r>
                <a:rPr b="0" lang="en-GB" sz="3600" spc="-1" strike="noStrike">
                  <a:solidFill>
                    <a:srgbClr val="999999"/>
                  </a:solidFill>
                  <a:latin typeface="Arial"/>
                  <a:ea typeface="DejaVu Sans"/>
                </a:rPr>
                <a:t>Engaging with the Workshop</a:t>
              </a:r>
              <a:r>
                <a:rPr b="0" lang="en-GB" sz="3600" spc="-1" strike="noStrike">
                  <a:solidFill>
                    <a:srgbClr val="999999"/>
                  </a:solidFill>
                  <a:latin typeface="Arial"/>
                  <a:ea typeface="DejaVu Sans"/>
                </a:rPr>
                <a:t>	</a:t>
              </a:r>
              <a:r>
                <a:rPr b="0" lang="en-GB" sz="3600" spc="-1" strike="noStrike">
                  <a:solidFill>
                    <a:srgbClr val="999999"/>
                  </a:solidFill>
                  <a:latin typeface="Arial"/>
                  <a:ea typeface="DejaVu Sans"/>
                </a:rPr>
                <a:t>	</a:t>
              </a:r>
              <a:endParaRPr b="0" lang="en-GB" sz="3600" spc="-1" strike="noStrike">
                <a:latin typeface="Arial"/>
              </a:endParaRPr>
            </a:p>
          </p:txBody>
        </p:sp>
        <p:sp>
          <p:nvSpPr>
            <p:cNvPr id="291" name="Straight Connector 222"/>
            <p:cNvSpPr/>
            <p:nvPr/>
          </p:nvSpPr>
          <p:spPr>
            <a:xfrm>
              <a:off x="677160" y="4258800"/>
              <a:ext cx="8596080" cy="0"/>
            </a:xfrm>
            <a:prstGeom prst="line">
              <a:avLst/>
            </a:prstGeom>
            <a:ln cap="rnd" w="12600">
              <a:solidFill>
                <a:srgbClr val="d7d31d"/>
              </a:solidFill>
              <a:miter/>
            </a:ln>
          </p:spPr>
          <p:style>
            <a:lnRef idx="0"/>
            <a:fillRef idx="0"/>
            <a:effectRef idx="0"/>
            <a:fontRef idx="minor"/>
          </p:style>
        </p:sp>
        <p:sp>
          <p:nvSpPr>
            <p:cNvPr id="292" name="Rectangle 223"/>
            <p:cNvSpPr/>
            <p:nvPr/>
          </p:nvSpPr>
          <p:spPr>
            <a:xfrm>
              <a:off x="677160" y="4259160"/>
              <a:ext cx="8595720" cy="775440"/>
            </a:xfrm>
            <a:prstGeom prst="rect">
              <a:avLst/>
            </a:prstGeom>
            <a:noFill/>
            <a:ln w="0">
              <a:noFill/>
            </a:ln>
          </p:spPr>
          <p:style>
            <a:lnRef idx="0"/>
            <a:fillRef idx="0"/>
            <a:effectRef idx="0"/>
            <a:fontRef idx="minor"/>
          </p:style>
          <p:txBody>
            <a:bodyPr lIns="137160" rIns="137160" tIns="137160" bIns="137160">
              <a:noAutofit/>
            </a:bodyPr>
            <a:p>
              <a:pPr>
                <a:lnSpc>
                  <a:spcPct val="90000"/>
                </a:lnSpc>
                <a:spcAft>
                  <a:spcPts val="1261"/>
                </a:spcAft>
                <a:tabLst>
                  <a:tab algn="l" pos="0"/>
                </a:tabLst>
              </a:pPr>
              <a:r>
                <a:rPr b="0" lang="en-GB" sz="3600" spc="-1" strike="noStrike">
                  <a:solidFill>
                    <a:srgbClr val="999999"/>
                  </a:solidFill>
                  <a:latin typeface="Arial"/>
                  <a:ea typeface="DejaVu Sans"/>
                </a:rPr>
                <a:t>Materials</a:t>
              </a:r>
              <a:endParaRPr b="0" lang="en-GB" sz="3600" spc="-1" strike="noStrike">
                <a:latin typeface="Arial"/>
              </a:endParaRPr>
            </a:p>
          </p:txBody>
        </p:sp>
        <p:sp>
          <p:nvSpPr>
            <p:cNvPr id="293" name="Straight Connector 224"/>
            <p:cNvSpPr/>
            <p:nvPr/>
          </p:nvSpPr>
          <p:spPr>
            <a:xfrm>
              <a:off x="677160" y="5034960"/>
              <a:ext cx="8596080" cy="0"/>
            </a:xfrm>
            <a:prstGeom prst="line">
              <a:avLst/>
            </a:prstGeom>
            <a:ln cap="rnd" w="12600">
              <a:solidFill>
                <a:srgbClr val="e6b91e"/>
              </a:solidFill>
              <a:miter/>
            </a:ln>
          </p:spPr>
          <p:style>
            <a:lnRef idx="0"/>
            <a:fillRef idx="0"/>
            <a:effectRef idx="0"/>
            <a:fontRef idx="minor"/>
          </p:style>
        </p:sp>
        <p:sp>
          <p:nvSpPr>
            <p:cNvPr id="294" name="Rectangle 225"/>
            <p:cNvSpPr/>
            <p:nvPr/>
          </p:nvSpPr>
          <p:spPr>
            <a:xfrm>
              <a:off x="677160" y="5035320"/>
              <a:ext cx="8595720" cy="775440"/>
            </a:xfrm>
            <a:prstGeom prst="rect">
              <a:avLst/>
            </a:prstGeom>
            <a:noFill/>
            <a:ln w="0">
              <a:noFill/>
            </a:ln>
          </p:spPr>
          <p:style>
            <a:lnRef idx="0"/>
            <a:fillRef idx="0"/>
            <a:effectRef idx="0"/>
            <a:fontRef idx="minor"/>
          </p:style>
          <p:txBody>
            <a:bodyPr lIns="137160" rIns="137160" tIns="137160" bIns="137160">
              <a:noAutofit/>
            </a:bodyPr>
            <a:p>
              <a:pPr>
                <a:lnSpc>
                  <a:spcPct val="90000"/>
                </a:lnSpc>
                <a:spcAft>
                  <a:spcPts val="1261"/>
                </a:spcAft>
                <a:tabLst>
                  <a:tab algn="l" pos="0"/>
                </a:tabLst>
              </a:pPr>
              <a:r>
                <a:rPr b="0" lang="en-GB" sz="3600" spc="-1" strike="noStrike">
                  <a:solidFill>
                    <a:srgbClr val="999999"/>
                  </a:solidFill>
                  <a:latin typeface="Arial"/>
                  <a:ea typeface="DejaVu Sans"/>
                </a:rPr>
                <a:t>Miscellaneous</a:t>
              </a:r>
              <a:endParaRPr b="0" lang="en-GB" sz="3600" spc="-1" strike="noStrike">
                <a:latin typeface="Arial"/>
              </a:endParaRPr>
            </a:p>
          </p:txBody>
        </p:sp>
      </p:grpSp>
    </p:spTree>
  </p:cSld>
  <mc:AlternateContent>
    <mc:Choice Requires="p14">
      <p:transition spd="slow" p14:dur="2000"/>
    </mc:Choice>
    <mc:Fallback>
      <p:transition spd="slow"/>
    </mc:Fallback>
  </mc:AlternateContent>
</p:sld>
</file>

<file path=ppt/slides/slide4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682" name="Rectangle 13_15"/>
          <p:cNvSpPr/>
          <p:nvPr/>
        </p:nvSpPr>
        <p:spPr>
          <a:xfrm>
            <a:off x="0" y="0"/>
            <a:ext cx="12189960" cy="6855840"/>
          </a:xfrm>
          <a:prstGeom prst="rect">
            <a:avLst/>
          </a:prstGeom>
          <a:solidFill>
            <a:srgbClr val="ffffff"/>
          </a:solidFill>
          <a:ln w="25560">
            <a:noFill/>
          </a:ln>
        </p:spPr>
        <p:style>
          <a:lnRef idx="0"/>
          <a:fillRef idx="0"/>
          <a:effectRef idx="0"/>
          <a:fontRef idx="minor"/>
        </p:style>
      </p:sp>
      <p:sp>
        <p:nvSpPr>
          <p:cNvPr id="683" name="Isosceles Triangle 15_16"/>
          <p:cNvSpPr/>
          <p:nvPr/>
        </p:nvSpPr>
        <p:spPr>
          <a:xfrm>
            <a:off x="0" y="4013280"/>
            <a:ext cx="446400" cy="2842560"/>
          </a:xfrm>
          <a:prstGeom prst="triangle">
            <a:avLst>
              <a:gd name="adj" fmla="val 0"/>
            </a:avLst>
          </a:prstGeom>
          <a:solidFill>
            <a:srgbClr val="90c226"/>
          </a:solidFill>
          <a:ln w="9360">
            <a:noFill/>
          </a:ln>
          <a:effectLst>
            <a:outerShdw blurRad="38160" dir="5400000" dist="25560">
              <a:srgbClr val="000000">
                <a:alpha val="35000"/>
              </a:srgbClr>
            </a:outerShdw>
          </a:effectLst>
        </p:spPr>
        <p:style>
          <a:lnRef idx="0"/>
          <a:fillRef idx="0"/>
          <a:effectRef idx="0"/>
          <a:fontRef idx="minor"/>
        </p:style>
      </p:sp>
      <p:sp>
        <p:nvSpPr>
          <p:cNvPr id="684" name="Straight Connector 17_15"/>
          <p:cNvSpPr/>
          <p:nvPr/>
        </p:nvSpPr>
        <p:spPr>
          <a:xfrm>
            <a:off x="4656600" y="1442520"/>
            <a:ext cx="0" cy="3936960"/>
          </a:xfrm>
          <a:prstGeom prst="line">
            <a:avLst/>
          </a:prstGeom>
          <a:ln cap="rnd" w="9360">
            <a:solidFill>
              <a:srgbClr val="e6b91e"/>
            </a:solidFill>
            <a:round/>
          </a:ln>
        </p:spPr>
        <p:style>
          <a:lnRef idx="0"/>
          <a:fillRef idx="0"/>
          <a:effectRef idx="0"/>
          <a:fontRef idx="minor"/>
        </p:style>
      </p:sp>
      <p:sp>
        <p:nvSpPr>
          <p:cNvPr id="685" name="Content Placeholder 7_17"/>
          <p:cNvSpPr/>
          <p:nvPr/>
        </p:nvSpPr>
        <p:spPr>
          <a:xfrm>
            <a:off x="4978800" y="1109160"/>
            <a:ext cx="6338880" cy="4601880"/>
          </a:xfrm>
          <a:prstGeom prst="rect">
            <a:avLst/>
          </a:prstGeom>
          <a:noFill/>
          <a:ln w="0">
            <a:noFill/>
          </a:ln>
        </p:spPr>
        <p:style>
          <a:lnRef idx="0"/>
          <a:fillRef idx="0"/>
          <a:effectRef idx="0"/>
          <a:fontRef idx="minor"/>
        </p:style>
        <p:txBody>
          <a:bodyPr lIns="90000" rIns="90000" tIns="45000" bIns="45000" anchor="ctr">
            <a:normAutofit/>
          </a:bodyPr>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Intro</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Earth Jurisprudence</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000000"/>
                </a:solidFill>
                <a:latin typeface="Trebuchet MS"/>
                <a:ea typeface="DejaVu Sans"/>
              </a:rPr>
              <a:t>Whole Earth Community</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Rights of Nature</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What would have Rights?</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Relationships and Responsibilities</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Who will speak for the trees?</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Law’s Goal</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Earth Democracy</a:t>
            </a:r>
            <a:endParaRPr b="0" lang="en-GB" sz="1800" spc="-1" strike="noStrike">
              <a:latin typeface="Arial"/>
            </a:endParaRPr>
          </a:p>
        </p:txBody>
      </p:sp>
      <p:sp>
        <p:nvSpPr>
          <p:cNvPr id="686" name="Isosceles Triangle 19_16"/>
          <p:cNvSpPr/>
          <p:nvPr/>
        </p:nvSpPr>
        <p:spPr>
          <a:xfrm flipH="1" rot="10800000">
            <a:off x="11361960" y="2160"/>
            <a:ext cx="840600" cy="4614120"/>
          </a:xfrm>
          <a:prstGeom prst="triangle">
            <a:avLst>
              <a:gd name="adj" fmla="val 100000"/>
            </a:avLst>
          </a:prstGeom>
          <a:solidFill>
            <a:srgbClr val="54a021"/>
          </a:solidFill>
          <a:ln w="9360">
            <a:noFill/>
          </a:ln>
          <a:effectLst>
            <a:outerShdw blurRad="38160" dir="5400000" dist="25560">
              <a:srgbClr val="000000">
                <a:alpha val="35000"/>
              </a:srgbClr>
            </a:outerShdw>
          </a:effectLst>
        </p:spPr>
        <p:style>
          <a:lnRef idx="0"/>
          <a:fillRef idx="0"/>
          <a:effectRef idx="0"/>
          <a:fontRef idx="minor"/>
        </p:style>
      </p:sp>
      <p:sp>
        <p:nvSpPr>
          <p:cNvPr id="687" name="Date Placeholder 3_16"/>
          <p:cNvSpPr/>
          <p:nvPr/>
        </p:nvSpPr>
        <p:spPr>
          <a:xfrm>
            <a:off x="4997160" y="6490800"/>
            <a:ext cx="2741040" cy="362880"/>
          </a:xfrm>
          <a:prstGeom prst="rect">
            <a:avLst/>
          </a:prstGeom>
          <a:noFill/>
          <a:ln w="0">
            <a:noFill/>
          </a:ln>
        </p:spPr>
        <p:style>
          <a:lnRef idx="0"/>
          <a:fillRef idx="0"/>
          <a:effectRef idx="0"/>
          <a:fontRef idx="minor"/>
        </p:style>
        <p:txBody>
          <a:bodyPr lIns="90000" rIns="90000" tIns="45000" bIns="45000">
            <a:noAutofit/>
          </a:bodyPr>
          <a:p>
            <a:pPr>
              <a:lnSpc>
                <a:spcPct val="100000"/>
              </a:lnSpc>
            </a:pPr>
            <a:fld id="{39D46C71-A73A-415D-B76B-8AA5CFE9BDD4}" type="datetime">
              <a:rPr b="0" lang="en-GB" sz="1200" spc="-1" strike="noStrike">
                <a:solidFill>
                  <a:srgbClr val="99cc00"/>
                </a:solidFill>
                <a:latin typeface="Trebuchet MS"/>
                <a:ea typeface="DejaVu Sans"/>
              </a:rPr>
              <a:t>31/07/21</a:t>
            </a:fld>
            <a:endParaRPr b="0" lang="en-GB" sz="1200" spc="-1" strike="noStrike">
              <a:latin typeface="Arial"/>
            </a:endParaRPr>
          </a:p>
        </p:txBody>
      </p:sp>
      <p:sp>
        <p:nvSpPr>
          <p:cNvPr id="688" name="Footer Placeholder 4_16"/>
          <p:cNvSpPr/>
          <p:nvPr/>
        </p:nvSpPr>
        <p:spPr>
          <a:xfrm>
            <a:off x="4296240" y="6216480"/>
            <a:ext cx="3096720" cy="362880"/>
          </a:xfrm>
          <a:prstGeom prst="rect">
            <a:avLst/>
          </a:prstGeom>
          <a:noFill/>
          <a:ln w="0">
            <a:noFill/>
          </a:ln>
        </p:spPr>
        <p:style>
          <a:lnRef idx="0"/>
          <a:fillRef idx="0"/>
          <a:effectRef idx="0"/>
          <a:fontRef idx="minor"/>
        </p:style>
        <p:txBody>
          <a:bodyPr lIns="90000" rIns="90000" tIns="45000" bIns="45000">
            <a:noAutofit/>
          </a:bodyPr>
          <a:p>
            <a:pPr>
              <a:lnSpc>
                <a:spcPct val="100000"/>
              </a:lnSpc>
            </a:pPr>
            <a:r>
              <a:rPr b="1" lang="en-GB" sz="1400" spc="-1" strike="noStrike">
                <a:solidFill>
                  <a:srgbClr val="99cc00"/>
                </a:solidFill>
                <a:latin typeface="Trebuchet MS"/>
                <a:ea typeface="DejaVu Sans"/>
              </a:rPr>
              <a:t>Alex May – Interconnected Law</a:t>
            </a:r>
            <a:endParaRPr b="0" lang="en-GB" sz="1400" spc="-1" strike="noStrike">
              <a:latin typeface="Arial"/>
            </a:endParaRPr>
          </a:p>
        </p:txBody>
      </p:sp>
      <p:sp>
        <p:nvSpPr>
          <p:cNvPr id="689" name="Title 3_8"/>
          <p:cNvSpPr/>
          <p:nvPr/>
        </p:nvSpPr>
        <p:spPr>
          <a:xfrm>
            <a:off x="324000" y="1179000"/>
            <a:ext cx="4318200" cy="4461840"/>
          </a:xfrm>
          <a:prstGeom prst="rect">
            <a:avLst/>
          </a:prstGeom>
          <a:noFill/>
          <a:ln w="0">
            <a:noFill/>
          </a:ln>
        </p:spPr>
        <p:style>
          <a:lnRef idx="0"/>
          <a:fillRef idx="0"/>
          <a:effectRef idx="0"/>
          <a:fontRef idx="minor"/>
        </p:style>
        <p:txBody>
          <a:bodyPr lIns="90000" rIns="90000" tIns="45000" bIns="45000" anchor="ctr">
            <a:normAutofit/>
          </a:bodyPr>
          <a:p>
            <a:pPr>
              <a:lnSpc>
                <a:spcPct val="100000"/>
              </a:lnSpc>
              <a:spcAft>
                <a:spcPts val="601"/>
              </a:spcAft>
            </a:pPr>
            <a:r>
              <a:rPr b="1" lang="en-US" sz="4400" spc="-1" strike="noStrike">
                <a:solidFill>
                  <a:srgbClr val="90c226"/>
                </a:solidFill>
                <a:latin typeface="Trebuchet MS"/>
                <a:ea typeface="DejaVu Sans"/>
              </a:rPr>
              <a:t>Earth Jurisprudence</a:t>
            </a:r>
            <a:endParaRPr b="0" lang="en-GB" sz="4400" spc="-1" strike="noStrike">
              <a:latin typeface="Arial"/>
            </a:endParaRPr>
          </a:p>
        </p:txBody>
      </p:sp>
    </p:spTree>
  </p:cSld>
  <mc:AlternateContent>
    <mc:Choice Requires="p14">
      <p:transition spd="slow" p14:dur="2000"/>
    </mc:Choice>
    <mc:Fallback>
      <p:transition spd="slow"/>
    </mc:Fallback>
  </mc:AlternateContent>
</p:sld>
</file>

<file path=ppt/slides/slide4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690" name="Rectangle 13_14"/>
          <p:cNvSpPr/>
          <p:nvPr/>
        </p:nvSpPr>
        <p:spPr>
          <a:xfrm>
            <a:off x="0" y="0"/>
            <a:ext cx="12189960" cy="6855840"/>
          </a:xfrm>
          <a:prstGeom prst="rect">
            <a:avLst/>
          </a:prstGeom>
          <a:solidFill>
            <a:srgbClr val="ffffff"/>
          </a:solidFill>
          <a:ln w="25560">
            <a:noFill/>
          </a:ln>
        </p:spPr>
        <p:style>
          <a:lnRef idx="0"/>
          <a:fillRef idx="0"/>
          <a:effectRef idx="0"/>
          <a:fontRef idx="minor"/>
        </p:style>
      </p:sp>
      <p:sp>
        <p:nvSpPr>
          <p:cNvPr id="691" name="Isosceles Triangle 15_15"/>
          <p:cNvSpPr/>
          <p:nvPr/>
        </p:nvSpPr>
        <p:spPr>
          <a:xfrm>
            <a:off x="0" y="4013280"/>
            <a:ext cx="446400" cy="2842560"/>
          </a:xfrm>
          <a:prstGeom prst="triangle">
            <a:avLst>
              <a:gd name="adj" fmla="val 0"/>
            </a:avLst>
          </a:prstGeom>
          <a:solidFill>
            <a:srgbClr val="90c226"/>
          </a:solidFill>
          <a:ln w="9360">
            <a:noFill/>
          </a:ln>
          <a:effectLst>
            <a:outerShdw blurRad="38160" dir="5400000" dist="25560">
              <a:srgbClr val="000000">
                <a:alpha val="35000"/>
              </a:srgbClr>
            </a:outerShdw>
          </a:effectLst>
        </p:spPr>
        <p:style>
          <a:lnRef idx="0"/>
          <a:fillRef idx="0"/>
          <a:effectRef idx="0"/>
          <a:fontRef idx="minor"/>
        </p:style>
      </p:sp>
      <p:sp>
        <p:nvSpPr>
          <p:cNvPr id="692" name="Straight Connector 17_14"/>
          <p:cNvSpPr/>
          <p:nvPr/>
        </p:nvSpPr>
        <p:spPr>
          <a:xfrm>
            <a:off x="4656600" y="1442520"/>
            <a:ext cx="0" cy="3936960"/>
          </a:xfrm>
          <a:prstGeom prst="line">
            <a:avLst/>
          </a:prstGeom>
          <a:ln cap="rnd" w="9360">
            <a:solidFill>
              <a:srgbClr val="e6b91e"/>
            </a:solidFill>
            <a:round/>
          </a:ln>
        </p:spPr>
        <p:style>
          <a:lnRef idx="0"/>
          <a:fillRef idx="0"/>
          <a:effectRef idx="0"/>
          <a:fontRef idx="minor"/>
        </p:style>
      </p:sp>
      <p:sp>
        <p:nvSpPr>
          <p:cNvPr id="693" name="Content Placeholder 7_16"/>
          <p:cNvSpPr/>
          <p:nvPr/>
        </p:nvSpPr>
        <p:spPr>
          <a:xfrm>
            <a:off x="4978800" y="1109160"/>
            <a:ext cx="6338880" cy="4601880"/>
          </a:xfrm>
          <a:prstGeom prst="rect">
            <a:avLst/>
          </a:prstGeom>
          <a:noFill/>
          <a:ln w="0">
            <a:noFill/>
          </a:ln>
        </p:spPr>
        <p:style>
          <a:lnRef idx="0"/>
          <a:fillRef idx="0"/>
          <a:effectRef idx="0"/>
          <a:fontRef idx="minor"/>
        </p:style>
        <p:txBody>
          <a:bodyPr lIns="90000" rIns="90000" tIns="45000" bIns="45000" anchor="ctr">
            <a:normAutofit/>
          </a:bodyPr>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Intro</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Earth Jurisprudence</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Whole Earth Community</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000000"/>
                </a:solidFill>
                <a:latin typeface="Trebuchet MS"/>
                <a:ea typeface="DejaVu Sans"/>
              </a:rPr>
              <a:t>Rights of Nature</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What would have Rights?</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Relationships and Responsibilities</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Who will speak for the trees?</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Law’s Goal</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Earth Democracy</a:t>
            </a:r>
            <a:endParaRPr b="0" lang="en-GB" sz="1800" spc="-1" strike="noStrike">
              <a:latin typeface="Arial"/>
            </a:endParaRPr>
          </a:p>
        </p:txBody>
      </p:sp>
      <p:sp>
        <p:nvSpPr>
          <p:cNvPr id="694" name="Isosceles Triangle 19_15"/>
          <p:cNvSpPr/>
          <p:nvPr/>
        </p:nvSpPr>
        <p:spPr>
          <a:xfrm flipH="1" rot="10800000">
            <a:off x="11361960" y="2160"/>
            <a:ext cx="840600" cy="4614120"/>
          </a:xfrm>
          <a:prstGeom prst="triangle">
            <a:avLst>
              <a:gd name="adj" fmla="val 100000"/>
            </a:avLst>
          </a:prstGeom>
          <a:solidFill>
            <a:srgbClr val="54a021"/>
          </a:solidFill>
          <a:ln w="9360">
            <a:noFill/>
          </a:ln>
          <a:effectLst>
            <a:outerShdw blurRad="38160" dir="5400000" dist="25560">
              <a:srgbClr val="000000">
                <a:alpha val="35000"/>
              </a:srgbClr>
            </a:outerShdw>
          </a:effectLst>
        </p:spPr>
        <p:style>
          <a:lnRef idx="0"/>
          <a:fillRef idx="0"/>
          <a:effectRef idx="0"/>
          <a:fontRef idx="minor"/>
        </p:style>
      </p:sp>
      <p:sp>
        <p:nvSpPr>
          <p:cNvPr id="695" name="Date Placeholder 3_15"/>
          <p:cNvSpPr/>
          <p:nvPr/>
        </p:nvSpPr>
        <p:spPr>
          <a:xfrm>
            <a:off x="4997160" y="6490800"/>
            <a:ext cx="2741040" cy="362880"/>
          </a:xfrm>
          <a:prstGeom prst="rect">
            <a:avLst/>
          </a:prstGeom>
          <a:noFill/>
          <a:ln w="0">
            <a:noFill/>
          </a:ln>
        </p:spPr>
        <p:style>
          <a:lnRef idx="0"/>
          <a:fillRef idx="0"/>
          <a:effectRef idx="0"/>
          <a:fontRef idx="minor"/>
        </p:style>
        <p:txBody>
          <a:bodyPr lIns="90000" rIns="90000" tIns="45000" bIns="45000">
            <a:noAutofit/>
          </a:bodyPr>
          <a:p>
            <a:pPr>
              <a:lnSpc>
                <a:spcPct val="100000"/>
              </a:lnSpc>
            </a:pPr>
            <a:fld id="{E4AFFE19-37F7-4DC9-B1AF-E99FFBDCAC62}" type="datetime">
              <a:rPr b="0" lang="en-GB" sz="1200" spc="-1" strike="noStrike">
                <a:solidFill>
                  <a:srgbClr val="99cc00"/>
                </a:solidFill>
                <a:latin typeface="Trebuchet MS"/>
                <a:ea typeface="DejaVu Sans"/>
              </a:rPr>
              <a:t>31/07/21</a:t>
            </a:fld>
            <a:endParaRPr b="0" lang="en-GB" sz="1200" spc="-1" strike="noStrike">
              <a:latin typeface="Arial"/>
            </a:endParaRPr>
          </a:p>
        </p:txBody>
      </p:sp>
      <p:sp>
        <p:nvSpPr>
          <p:cNvPr id="696" name="Footer Placeholder 4_15"/>
          <p:cNvSpPr/>
          <p:nvPr/>
        </p:nvSpPr>
        <p:spPr>
          <a:xfrm>
            <a:off x="4296240" y="6216480"/>
            <a:ext cx="3096720" cy="362880"/>
          </a:xfrm>
          <a:prstGeom prst="rect">
            <a:avLst/>
          </a:prstGeom>
          <a:noFill/>
          <a:ln w="0">
            <a:noFill/>
          </a:ln>
        </p:spPr>
        <p:style>
          <a:lnRef idx="0"/>
          <a:fillRef idx="0"/>
          <a:effectRef idx="0"/>
          <a:fontRef idx="minor"/>
        </p:style>
        <p:txBody>
          <a:bodyPr lIns="90000" rIns="90000" tIns="45000" bIns="45000">
            <a:noAutofit/>
          </a:bodyPr>
          <a:p>
            <a:pPr>
              <a:lnSpc>
                <a:spcPct val="100000"/>
              </a:lnSpc>
            </a:pPr>
            <a:r>
              <a:rPr b="1" lang="en-GB" sz="1400" spc="-1" strike="noStrike">
                <a:solidFill>
                  <a:srgbClr val="99cc00"/>
                </a:solidFill>
                <a:latin typeface="Trebuchet MS"/>
                <a:ea typeface="DejaVu Sans"/>
              </a:rPr>
              <a:t>Alex May – Interconnected Law</a:t>
            </a:r>
            <a:endParaRPr b="0" lang="en-GB" sz="1400" spc="-1" strike="noStrike">
              <a:latin typeface="Arial"/>
            </a:endParaRPr>
          </a:p>
        </p:txBody>
      </p:sp>
      <p:sp>
        <p:nvSpPr>
          <p:cNvPr id="697" name="Title 3_9"/>
          <p:cNvSpPr/>
          <p:nvPr/>
        </p:nvSpPr>
        <p:spPr>
          <a:xfrm>
            <a:off x="324000" y="1179000"/>
            <a:ext cx="4318200" cy="4461840"/>
          </a:xfrm>
          <a:prstGeom prst="rect">
            <a:avLst/>
          </a:prstGeom>
          <a:noFill/>
          <a:ln w="0">
            <a:noFill/>
          </a:ln>
        </p:spPr>
        <p:style>
          <a:lnRef idx="0"/>
          <a:fillRef idx="0"/>
          <a:effectRef idx="0"/>
          <a:fontRef idx="minor"/>
        </p:style>
        <p:txBody>
          <a:bodyPr lIns="90000" rIns="90000" tIns="45000" bIns="45000" anchor="ctr">
            <a:normAutofit/>
          </a:bodyPr>
          <a:p>
            <a:pPr>
              <a:lnSpc>
                <a:spcPct val="100000"/>
              </a:lnSpc>
              <a:spcAft>
                <a:spcPts val="601"/>
              </a:spcAft>
            </a:pPr>
            <a:r>
              <a:rPr b="1" lang="en-US" sz="4400" spc="-1" strike="noStrike">
                <a:solidFill>
                  <a:srgbClr val="90c226"/>
                </a:solidFill>
                <a:latin typeface="Trebuchet MS"/>
                <a:ea typeface="DejaVu Sans"/>
              </a:rPr>
              <a:t>Earth Jurisprudence</a:t>
            </a:r>
            <a:endParaRPr b="0" lang="en-GB" sz="4400" spc="-1" strike="noStrike">
              <a:latin typeface="Arial"/>
            </a:endParaRPr>
          </a:p>
        </p:txBody>
      </p:sp>
    </p:spTree>
  </p:cSld>
  <mc:AlternateContent>
    <mc:Choice Requires="p14">
      <p:transition spd="slow" p14:dur="2000"/>
    </mc:Choice>
    <mc:Fallback>
      <p:transition spd="slow"/>
    </mc:Fallback>
  </mc:AlternateContent>
</p:sld>
</file>

<file path=ppt/slides/slide4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698" name="Rectangle 13_17"/>
          <p:cNvSpPr/>
          <p:nvPr/>
        </p:nvSpPr>
        <p:spPr>
          <a:xfrm>
            <a:off x="0" y="1080"/>
            <a:ext cx="12189960" cy="6855840"/>
          </a:xfrm>
          <a:prstGeom prst="rect">
            <a:avLst/>
          </a:prstGeom>
          <a:solidFill>
            <a:srgbClr val="ffffff"/>
          </a:solidFill>
          <a:ln w="25560">
            <a:noFill/>
          </a:ln>
        </p:spPr>
        <p:style>
          <a:lnRef idx="0"/>
          <a:fillRef idx="0"/>
          <a:effectRef idx="0"/>
          <a:fontRef idx="minor"/>
        </p:style>
      </p:sp>
      <p:sp>
        <p:nvSpPr>
          <p:cNvPr id="699" name="Isosceles Triangle 15_18"/>
          <p:cNvSpPr/>
          <p:nvPr/>
        </p:nvSpPr>
        <p:spPr>
          <a:xfrm>
            <a:off x="0" y="4013280"/>
            <a:ext cx="446400" cy="2842560"/>
          </a:xfrm>
          <a:prstGeom prst="triangle">
            <a:avLst>
              <a:gd name="adj" fmla="val 0"/>
            </a:avLst>
          </a:prstGeom>
          <a:solidFill>
            <a:srgbClr val="90c226"/>
          </a:solidFill>
          <a:ln w="9360">
            <a:noFill/>
          </a:ln>
          <a:effectLst>
            <a:outerShdw blurRad="38160" dir="5400000" dist="25560">
              <a:srgbClr val="000000">
                <a:alpha val="35000"/>
              </a:srgbClr>
            </a:outerShdw>
          </a:effectLst>
        </p:spPr>
        <p:style>
          <a:lnRef idx="0"/>
          <a:fillRef idx="0"/>
          <a:effectRef idx="0"/>
          <a:fontRef idx="minor"/>
        </p:style>
      </p:sp>
      <p:sp>
        <p:nvSpPr>
          <p:cNvPr id="700" name="Straight Connector 17_17"/>
          <p:cNvSpPr/>
          <p:nvPr/>
        </p:nvSpPr>
        <p:spPr>
          <a:xfrm>
            <a:off x="4656600" y="1442520"/>
            <a:ext cx="0" cy="3936960"/>
          </a:xfrm>
          <a:prstGeom prst="line">
            <a:avLst/>
          </a:prstGeom>
          <a:ln cap="rnd" w="9360">
            <a:solidFill>
              <a:srgbClr val="e6b91e"/>
            </a:solidFill>
            <a:round/>
          </a:ln>
        </p:spPr>
        <p:style>
          <a:lnRef idx="0"/>
          <a:fillRef idx="0"/>
          <a:effectRef idx="0"/>
          <a:fontRef idx="minor"/>
        </p:style>
      </p:sp>
      <p:sp>
        <p:nvSpPr>
          <p:cNvPr id="701" name="Content Placeholder 7_19"/>
          <p:cNvSpPr/>
          <p:nvPr/>
        </p:nvSpPr>
        <p:spPr>
          <a:xfrm>
            <a:off x="4978800" y="1109160"/>
            <a:ext cx="6338880" cy="4601880"/>
          </a:xfrm>
          <a:prstGeom prst="rect">
            <a:avLst/>
          </a:prstGeom>
          <a:noFill/>
          <a:ln w="0">
            <a:noFill/>
          </a:ln>
        </p:spPr>
        <p:style>
          <a:lnRef idx="0"/>
          <a:fillRef idx="0"/>
          <a:effectRef idx="0"/>
          <a:fontRef idx="minor"/>
        </p:style>
        <p:txBody>
          <a:bodyPr lIns="90000" rIns="90000" tIns="45000" bIns="45000" anchor="ctr">
            <a:normAutofit/>
          </a:bodyPr>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Intro</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Earth Jurisprudence</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Whole Earth Community</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Rights of Nature</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000000"/>
                </a:solidFill>
                <a:latin typeface="Trebuchet MS"/>
                <a:ea typeface="DejaVu Sans"/>
              </a:rPr>
              <a:t>What would have Rights?</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Relationships and Responsibilities</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Who will speak for the trees?</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Law’s Goal</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Earth Democracy</a:t>
            </a:r>
            <a:endParaRPr b="0" lang="en-GB" sz="1800" spc="-1" strike="noStrike">
              <a:latin typeface="Arial"/>
            </a:endParaRPr>
          </a:p>
        </p:txBody>
      </p:sp>
      <p:sp>
        <p:nvSpPr>
          <p:cNvPr id="702" name="Isosceles Triangle 19_18"/>
          <p:cNvSpPr/>
          <p:nvPr/>
        </p:nvSpPr>
        <p:spPr>
          <a:xfrm flipH="1" rot="10800000">
            <a:off x="11361960" y="2160"/>
            <a:ext cx="840600" cy="4614120"/>
          </a:xfrm>
          <a:prstGeom prst="triangle">
            <a:avLst>
              <a:gd name="adj" fmla="val 100000"/>
            </a:avLst>
          </a:prstGeom>
          <a:solidFill>
            <a:srgbClr val="54a021"/>
          </a:solidFill>
          <a:ln w="9360">
            <a:noFill/>
          </a:ln>
          <a:effectLst>
            <a:outerShdw blurRad="38160" dir="5400000" dist="25560">
              <a:srgbClr val="000000">
                <a:alpha val="35000"/>
              </a:srgbClr>
            </a:outerShdw>
          </a:effectLst>
        </p:spPr>
        <p:style>
          <a:lnRef idx="0"/>
          <a:fillRef idx="0"/>
          <a:effectRef idx="0"/>
          <a:fontRef idx="minor"/>
        </p:style>
      </p:sp>
      <p:sp>
        <p:nvSpPr>
          <p:cNvPr id="703" name="Date Placeholder 3_18"/>
          <p:cNvSpPr/>
          <p:nvPr/>
        </p:nvSpPr>
        <p:spPr>
          <a:xfrm>
            <a:off x="4997160" y="6490800"/>
            <a:ext cx="2741040" cy="362880"/>
          </a:xfrm>
          <a:prstGeom prst="rect">
            <a:avLst/>
          </a:prstGeom>
          <a:noFill/>
          <a:ln w="0">
            <a:noFill/>
          </a:ln>
        </p:spPr>
        <p:style>
          <a:lnRef idx="0"/>
          <a:fillRef idx="0"/>
          <a:effectRef idx="0"/>
          <a:fontRef idx="minor"/>
        </p:style>
        <p:txBody>
          <a:bodyPr lIns="90000" rIns="90000" tIns="45000" bIns="45000">
            <a:noAutofit/>
          </a:bodyPr>
          <a:p>
            <a:pPr>
              <a:lnSpc>
                <a:spcPct val="100000"/>
              </a:lnSpc>
            </a:pPr>
            <a:fld id="{F39115E0-F119-4913-9C6E-45AC4FC27792}" type="datetime">
              <a:rPr b="0" lang="en-GB" sz="1200" spc="-1" strike="noStrike">
                <a:solidFill>
                  <a:srgbClr val="99cc00"/>
                </a:solidFill>
                <a:latin typeface="Trebuchet MS"/>
                <a:ea typeface="DejaVu Sans"/>
              </a:rPr>
              <a:t>31/07/21</a:t>
            </a:fld>
            <a:endParaRPr b="0" lang="en-GB" sz="1200" spc="-1" strike="noStrike">
              <a:latin typeface="Arial"/>
            </a:endParaRPr>
          </a:p>
        </p:txBody>
      </p:sp>
      <p:sp>
        <p:nvSpPr>
          <p:cNvPr id="704" name="Footer Placeholder 4_18"/>
          <p:cNvSpPr/>
          <p:nvPr/>
        </p:nvSpPr>
        <p:spPr>
          <a:xfrm>
            <a:off x="4296240" y="6216480"/>
            <a:ext cx="3096720" cy="362880"/>
          </a:xfrm>
          <a:prstGeom prst="rect">
            <a:avLst/>
          </a:prstGeom>
          <a:noFill/>
          <a:ln w="0">
            <a:noFill/>
          </a:ln>
        </p:spPr>
        <p:style>
          <a:lnRef idx="0"/>
          <a:fillRef idx="0"/>
          <a:effectRef idx="0"/>
          <a:fontRef idx="minor"/>
        </p:style>
        <p:txBody>
          <a:bodyPr lIns="90000" rIns="90000" tIns="45000" bIns="45000">
            <a:noAutofit/>
          </a:bodyPr>
          <a:p>
            <a:pPr>
              <a:lnSpc>
                <a:spcPct val="100000"/>
              </a:lnSpc>
            </a:pPr>
            <a:r>
              <a:rPr b="1" lang="en-GB" sz="1400" spc="-1" strike="noStrike">
                <a:solidFill>
                  <a:srgbClr val="99cc00"/>
                </a:solidFill>
                <a:latin typeface="Trebuchet MS"/>
                <a:ea typeface="DejaVu Sans"/>
              </a:rPr>
              <a:t>Alex May – Interconnected Law</a:t>
            </a:r>
            <a:endParaRPr b="0" lang="en-GB" sz="1400" spc="-1" strike="noStrike">
              <a:latin typeface="Arial"/>
            </a:endParaRPr>
          </a:p>
        </p:txBody>
      </p:sp>
      <p:sp>
        <p:nvSpPr>
          <p:cNvPr id="705" name="Title 3_10"/>
          <p:cNvSpPr/>
          <p:nvPr/>
        </p:nvSpPr>
        <p:spPr>
          <a:xfrm>
            <a:off x="324000" y="1179000"/>
            <a:ext cx="4318200" cy="4461840"/>
          </a:xfrm>
          <a:prstGeom prst="rect">
            <a:avLst/>
          </a:prstGeom>
          <a:noFill/>
          <a:ln w="0">
            <a:noFill/>
          </a:ln>
        </p:spPr>
        <p:style>
          <a:lnRef idx="0"/>
          <a:fillRef idx="0"/>
          <a:effectRef idx="0"/>
          <a:fontRef idx="minor"/>
        </p:style>
        <p:txBody>
          <a:bodyPr lIns="90000" rIns="90000" tIns="45000" bIns="45000" anchor="ctr">
            <a:normAutofit/>
          </a:bodyPr>
          <a:p>
            <a:pPr>
              <a:lnSpc>
                <a:spcPct val="100000"/>
              </a:lnSpc>
              <a:spcAft>
                <a:spcPts val="601"/>
              </a:spcAft>
            </a:pPr>
            <a:r>
              <a:rPr b="1" lang="en-US" sz="4400" spc="-1" strike="noStrike">
                <a:solidFill>
                  <a:srgbClr val="90c226"/>
                </a:solidFill>
                <a:latin typeface="Trebuchet MS"/>
                <a:ea typeface="DejaVu Sans"/>
              </a:rPr>
              <a:t>Earth Jurisprudence</a:t>
            </a:r>
            <a:endParaRPr b="0" lang="en-GB" sz="4400" spc="-1" strike="noStrike">
              <a:latin typeface="Arial"/>
            </a:endParaRPr>
          </a:p>
        </p:txBody>
      </p:sp>
    </p:spTree>
  </p:cSld>
  <mc:AlternateContent>
    <mc:Choice Requires="p14">
      <p:transition spd="slow" p14:dur="2000"/>
    </mc:Choice>
    <mc:Fallback>
      <p:transition spd="slow"/>
    </mc:Fallback>
  </mc:AlternateContent>
</p:sld>
</file>

<file path=ppt/slides/slide4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706" name="Rectangle 13_18"/>
          <p:cNvSpPr/>
          <p:nvPr/>
        </p:nvSpPr>
        <p:spPr>
          <a:xfrm>
            <a:off x="0" y="0"/>
            <a:ext cx="12189960" cy="6855840"/>
          </a:xfrm>
          <a:prstGeom prst="rect">
            <a:avLst/>
          </a:prstGeom>
          <a:solidFill>
            <a:srgbClr val="ffffff"/>
          </a:solidFill>
          <a:ln w="25560">
            <a:noFill/>
          </a:ln>
        </p:spPr>
        <p:style>
          <a:lnRef idx="0"/>
          <a:fillRef idx="0"/>
          <a:effectRef idx="0"/>
          <a:fontRef idx="minor"/>
        </p:style>
      </p:sp>
      <p:sp>
        <p:nvSpPr>
          <p:cNvPr id="707" name="Isosceles Triangle 15_19"/>
          <p:cNvSpPr/>
          <p:nvPr/>
        </p:nvSpPr>
        <p:spPr>
          <a:xfrm>
            <a:off x="0" y="4013280"/>
            <a:ext cx="446400" cy="2842560"/>
          </a:xfrm>
          <a:prstGeom prst="triangle">
            <a:avLst>
              <a:gd name="adj" fmla="val 0"/>
            </a:avLst>
          </a:prstGeom>
          <a:solidFill>
            <a:srgbClr val="90c226"/>
          </a:solidFill>
          <a:ln w="9360">
            <a:noFill/>
          </a:ln>
          <a:effectLst>
            <a:outerShdw blurRad="38160" dir="5400000" dist="25560">
              <a:srgbClr val="000000">
                <a:alpha val="35000"/>
              </a:srgbClr>
            </a:outerShdw>
          </a:effectLst>
        </p:spPr>
        <p:style>
          <a:lnRef idx="0"/>
          <a:fillRef idx="0"/>
          <a:effectRef idx="0"/>
          <a:fontRef idx="minor"/>
        </p:style>
      </p:sp>
      <p:sp>
        <p:nvSpPr>
          <p:cNvPr id="708" name="Straight Connector 17_18"/>
          <p:cNvSpPr/>
          <p:nvPr/>
        </p:nvSpPr>
        <p:spPr>
          <a:xfrm>
            <a:off x="4656600" y="1442520"/>
            <a:ext cx="0" cy="3936960"/>
          </a:xfrm>
          <a:prstGeom prst="line">
            <a:avLst/>
          </a:prstGeom>
          <a:ln cap="rnd" w="9360">
            <a:solidFill>
              <a:srgbClr val="e6b91e"/>
            </a:solidFill>
            <a:round/>
          </a:ln>
        </p:spPr>
        <p:style>
          <a:lnRef idx="0"/>
          <a:fillRef idx="0"/>
          <a:effectRef idx="0"/>
          <a:fontRef idx="minor"/>
        </p:style>
      </p:sp>
      <p:sp>
        <p:nvSpPr>
          <p:cNvPr id="709" name="Content Placeholder 7_20"/>
          <p:cNvSpPr/>
          <p:nvPr/>
        </p:nvSpPr>
        <p:spPr>
          <a:xfrm>
            <a:off x="4978800" y="1109160"/>
            <a:ext cx="6338880" cy="4601880"/>
          </a:xfrm>
          <a:prstGeom prst="rect">
            <a:avLst/>
          </a:prstGeom>
          <a:noFill/>
          <a:ln w="0">
            <a:noFill/>
          </a:ln>
        </p:spPr>
        <p:style>
          <a:lnRef idx="0"/>
          <a:fillRef idx="0"/>
          <a:effectRef idx="0"/>
          <a:fontRef idx="minor"/>
        </p:style>
        <p:txBody>
          <a:bodyPr lIns="90000" rIns="90000" tIns="45000" bIns="45000" anchor="ctr">
            <a:normAutofit/>
          </a:bodyPr>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Intro</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Earth Jurisprudence</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Whole Earth Community</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Rights of Nature</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What would have Rights?</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000000"/>
                </a:solidFill>
                <a:latin typeface="Trebuchet MS"/>
                <a:ea typeface="DejaVu Sans"/>
              </a:rPr>
              <a:t>Relationships and Responsibilities</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Who will speak for the trees?</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Law’s Goal</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Earth Democracy</a:t>
            </a:r>
            <a:endParaRPr b="0" lang="en-GB" sz="1800" spc="-1" strike="noStrike">
              <a:latin typeface="Arial"/>
            </a:endParaRPr>
          </a:p>
        </p:txBody>
      </p:sp>
      <p:sp>
        <p:nvSpPr>
          <p:cNvPr id="710" name="Isosceles Triangle 19_19"/>
          <p:cNvSpPr/>
          <p:nvPr/>
        </p:nvSpPr>
        <p:spPr>
          <a:xfrm flipH="1" rot="10800000">
            <a:off x="11361960" y="2160"/>
            <a:ext cx="840600" cy="4614120"/>
          </a:xfrm>
          <a:prstGeom prst="triangle">
            <a:avLst>
              <a:gd name="adj" fmla="val 100000"/>
            </a:avLst>
          </a:prstGeom>
          <a:solidFill>
            <a:srgbClr val="54a021"/>
          </a:solidFill>
          <a:ln w="9360">
            <a:noFill/>
          </a:ln>
          <a:effectLst>
            <a:outerShdw blurRad="38160" dir="5400000" dist="25560">
              <a:srgbClr val="000000">
                <a:alpha val="35000"/>
              </a:srgbClr>
            </a:outerShdw>
          </a:effectLst>
        </p:spPr>
        <p:style>
          <a:lnRef idx="0"/>
          <a:fillRef idx="0"/>
          <a:effectRef idx="0"/>
          <a:fontRef idx="minor"/>
        </p:style>
      </p:sp>
      <p:sp>
        <p:nvSpPr>
          <p:cNvPr id="711" name="Date Placeholder 3_19"/>
          <p:cNvSpPr/>
          <p:nvPr/>
        </p:nvSpPr>
        <p:spPr>
          <a:xfrm>
            <a:off x="4997160" y="6490800"/>
            <a:ext cx="2741040" cy="362880"/>
          </a:xfrm>
          <a:prstGeom prst="rect">
            <a:avLst/>
          </a:prstGeom>
          <a:noFill/>
          <a:ln w="0">
            <a:noFill/>
          </a:ln>
        </p:spPr>
        <p:style>
          <a:lnRef idx="0"/>
          <a:fillRef idx="0"/>
          <a:effectRef idx="0"/>
          <a:fontRef idx="minor"/>
        </p:style>
        <p:txBody>
          <a:bodyPr lIns="90000" rIns="90000" tIns="45000" bIns="45000">
            <a:noAutofit/>
          </a:bodyPr>
          <a:p>
            <a:pPr>
              <a:lnSpc>
                <a:spcPct val="100000"/>
              </a:lnSpc>
            </a:pPr>
            <a:fld id="{C644A85A-6413-4A46-8FD1-880D190E972B}" type="datetime">
              <a:rPr b="0" lang="en-GB" sz="1200" spc="-1" strike="noStrike">
                <a:solidFill>
                  <a:srgbClr val="99cc00"/>
                </a:solidFill>
                <a:latin typeface="Trebuchet MS"/>
                <a:ea typeface="DejaVu Sans"/>
              </a:rPr>
              <a:t>31/07/21</a:t>
            </a:fld>
            <a:endParaRPr b="0" lang="en-GB" sz="1200" spc="-1" strike="noStrike">
              <a:latin typeface="Arial"/>
            </a:endParaRPr>
          </a:p>
        </p:txBody>
      </p:sp>
      <p:sp>
        <p:nvSpPr>
          <p:cNvPr id="712" name="Footer Placeholder 4_19"/>
          <p:cNvSpPr/>
          <p:nvPr/>
        </p:nvSpPr>
        <p:spPr>
          <a:xfrm>
            <a:off x="4296240" y="6216480"/>
            <a:ext cx="3096720" cy="362880"/>
          </a:xfrm>
          <a:prstGeom prst="rect">
            <a:avLst/>
          </a:prstGeom>
          <a:noFill/>
          <a:ln w="0">
            <a:noFill/>
          </a:ln>
        </p:spPr>
        <p:style>
          <a:lnRef idx="0"/>
          <a:fillRef idx="0"/>
          <a:effectRef idx="0"/>
          <a:fontRef idx="minor"/>
        </p:style>
        <p:txBody>
          <a:bodyPr lIns="90000" rIns="90000" tIns="45000" bIns="45000">
            <a:noAutofit/>
          </a:bodyPr>
          <a:p>
            <a:pPr>
              <a:lnSpc>
                <a:spcPct val="100000"/>
              </a:lnSpc>
            </a:pPr>
            <a:r>
              <a:rPr b="1" lang="en-GB" sz="1400" spc="-1" strike="noStrike">
                <a:solidFill>
                  <a:srgbClr val="99cc00"/>
                </a:solidFill>
                <a:latin typeface="Trebuchet MS"/>
                <a:ea typeface="DejaVu Sans"/>
              </a:rPr>
              <a:t>Alex May – Interconnected Law</a:t>
            </a:r>
            <a:endParaRPr b="0" lang="en-GB" sz="1400" spc="-1" strike="noStrike">
              <a:latin typeface="Arial"/>
            </a:endParaRPr>
          </a:p>
        </p:txBody>
      </p:sp>
      <p:sp>
        <p:nvSpPr>
          <p:cNvPr id="713" name="Title 3_11"/>
          <p:cNvSpPr/>
          <p:nvPr/>
        </p:nvSpPr>
        <p:spPr>
          <a:xfrm>
            <a:off x="324000" y="1179000"/>
            <a:ext cx="4318200" cy="4461840"/>
          </a:xfrm>
          <a:prstGeom prst="rect">
            <a:avLst/>
          </a:prstGeom>
          <a:noFill/>
          <a:ln w="0">
            <a:noFill/>
          </a:ln>
        </p:spPr>
        <p:style>
          <a:lnRef idx="0"/>
          <a:fillRef idx="0"/>
          <a:effectRef idx="0"/>
          <a:fontRef idx="minor"/>
        </p:style>
        <p:txBody>
          <a:bodyPr lIns="90000" rIns="90000" tIns="45000" bIns="45000" anchor="ctr">
            <a:normAutofit/>
          </a:bodyPr>
          <a:p>
            <a:pPr>
              <a:lnSpc>
                <a:spcPct val="100000"/>
              </a:lnSpc>
              <a:spcAft>
                <a:spcPts val="601"/>
              </a:spcAft>
            </a:pPr>
            <a:r>
              <a:rPr b="1" lang="en-US" sz="4400" spc="-1" strike="noStrike">
                <a:solidFill>
                  <a:srgbClr val="90c226"/>
                </a:solidFill>
                <a:latin typeface="Trebuchet MS"/>
                <a:ea typeface="DejaVu Sans"/>
              </a:rPr>
              <a:t>Earth Jurisprudence</a:t>
            </a:r>
            <a:endParaRPr b="0" lang="en-GB" sz="4400" spc="-1" strike="noStrike">
              <a:latin typeface="Arial"/>
            </a:endParaRPr>
          </a:p>
        </p:txBody>
      </p:sp>
    </p:spTree>
  </p:cSld>
  <mc:AlternateContent>
    <mc:Choice Requires="p14">
      <p:transition spd="slow" p14:dur="2000"/>
    </mc:Choice>
    <mc:Fallback>
      <p:transition spd="slow"/>
    </mc:Fallback>
  </mc:AlternateContent>
</p:sld>
</file>

<file path=ppt/slides/slide4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714" name="Rectangle 13_19"/>
          <p:cNvSpPr/>
          <p:nvPr/>
        </p:nvSpPr>
        <p:spPr>
          <a:xfrm>
            <a:off x="0" y="0"/>
            <a:ext cx="12189960" cy="6855840"/>
          </a:xfrm>
          <a:prstGeom prst="rect">
            <a:avLst/>
          </a:prstGeom>
          <a:solidFill>
            <a:srgbClr val="ffffff"/>
          </a:solidFill>
          <a:ln w="25560">
            <a:noFill/>
          </a:ln>
        </p:spPr>
        <p:style>
          <a:lnRef idx="0"/>
          <a:fillRef idx="0"/>
          <a:effectRef idx="0"/>
          <a:fontRef idx="minor"/>
        </p:style>
      </p:sp>
      <p:sp>
        <p:nvSpPr>
          <p:cNvPr id="715" name="Isosceles Triangle 15_20"/>
          <p:cNvSpPr/>
          <p:nvPr/>
        </p:nvSpPr>
        <p:spPr>
          <a:xfrm>
            <a:off x="0" y="4013280"/>
            <a:ext cx="446400" cy="2842560"/>
          </a:xfrm>
          <a:prstGeom prst="triangle">
            <a:avLst>
              <a:gd name="adj" fmla="val 0"/>
            </a:avLst>
          </a:prstGeom>
          <a:solidFill>
            <a:srgbClr val="90c226"/>
          </a:solidFill>
          <a:ln w="9360">
            <a:noFill/>
          </a:ln>
          <a:effectLst>
            <a:outerShdw blurRad="38160" dir="5400000" dist="25560">
              <a:srgbClr val="000000">
                <a:alpha val="35000"/>
              </a:srgbClr>
            </a:outerShdw>
          </a:effectLst>
        </p:spPr>
        <p:style>
          <a:lnRef idx="0"/>
          <a:fillRef idx="0"/>
          <a:effectRef idx="0"/>
          <a:fontRef idx="minor"/>
        </p:style>
      </p:sp>
      <p:sp>
        <p:nvSpPr>
          <p:cNvPr id="716" name="Straight Connector 17_19"/>
          <p:cNvSpPr/>
          <p:nvPr/>
        </p:nvSpPr>
        <p:spPr>
          <a:xfrm>
            <a:off x="4656600" y="1442520"/>
            <a:ext cx="0" cy="3936960"/>
          </a:xfrm>
          <a:prstGeom prst="line">
            <a:avLst/>
          </a:prstGeom>
          <a:ln cap="rnd" w="9360">
            <a:solidFill>
              <a:srgbClr val="e6b91e"/>
            </a:solidFill>
            <a:round/>
          </a:ln>
        </p:spPr>
        <p:style>
          <a:lnRef idx="0"/>
          <a:fillRef idx="0"/>
          <a:effectRef idx="0"/>
          <a:fontRef idx="minor"/>
        </p:style>
      </p:sp>
      <p:sp>
        <p:nvSpPr>
          <p:cNvPr id="717" name="Content Placeholder 7_21"/>
          <p:cNvSpPr/>
          <p:nvPr/>
        </p:nvSpPr>
        <p:spPr>
          <a:xfrm>
            <a:off x="4978800" y="1109160"/>
            <a:ext cx="6338880" cy="4601880"/>
          </a:xfrm>
          <a:prstGeom prst="rect">
            <a:avLst/>
          </a:prstGeom>
          <a:noFill/>
          <a:ln w="0">
            <a:noFill/>
          </a:ln>
        </p:spPr>
        <p:style>
          <a:lnRef idx="0"/>
          <a:fillRef idx="0"/>
          <a:effectRef idx="0"/>
          <a:fontRef idx="minor"/>
        </p:style>
        <p:txBody>
          <a:bodyPr lIns="90000" rIns="90000" tIns="45000" bIns="45000" anchor="ctr">
            <a:normAutofit/>
          </a:bodyPr>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Intro</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Earth Jurisprudence</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Whole Earth Community</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Rights of Nature</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What would have Rights?</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Relationships and Responsibilities</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000000"/>
                </a:solidFill>
                <a:latin typeface="Trebuchet MS"/>
                <a:ea typeface="DejaVu Sans"/>
              </a:rPr>
              <a:t>Who will speak for the trees?</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Law’s Goal</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Earth Democracy</a:t>
            </a:r>
            <a:endParaRPr b="0" lang="en-GB" sz="1800" spc="-1" strike="noStrike">
              <a:latin typeface="Arial"/>
            </a:endParaRPr>
          </a:p>
        </p:txBody>
      </p:sp>
      <p:sp>
        <p:nvSpPr>
          <p:cNvPr id="718" name="Isosceles Triangle 19_20"/>
          <p:cNvSpPr/>
          <p:nvPr/>
        </p:nvSpPr>
        <p:spPr>
          <a:xfrm flipH="1" rot="10800000">
            <a:off x="11361960" y="2160"/>
            <a:ext cx="840600" cy="4614120"/>
          </a:xfrm>
          <a:prstGeom prst="triangle">
            <a:avLst>
              <a:gd name="adj" fmla="val 100000"/>
            </a:avLst>
          </a:prstGeom>
          <a:solidFill>
            <a:srgbClr val="54a021"/>
          </a:solidFill>
          <a:ln w="9360">
            <a:noFill/>
          </a:ln>
          <a:effectLst>
            <a:outerShdw blurRad="38160" dir="5400000" dist="25560">
              <a:srgbClr val="000000">
                <a:alpha val="35000"/>
              </a:srgbClr>
            </a:outerShdw>
          </a:effectLst>
        </p:spPr>
        <p:style>
          <a:lnRef idx="0"/>
          <a:fillRef idx="0"/>
          <a:effectRef idx="0"/>
          <a:fontRef idx="minor"/>
        </p:style>
      </p:sp>
      <p:sp>
        <p:nvSpPr>
          <p:cNvPr id="719" name="Date Placeholder 3_20"/>
          <p:cNvSpPr/>
          <p:nvPr/>
        </p:nvSpPr>
        <p:spPr>
          <a:xfrm>
            <a:off x="4997160" y="6490800"/>
            <a:ext cx="2741040" cy="362880"/>
          </a:xfrm>
          <a:prstGeom prst="rect">
            <a:avLst/>
          </a:prstGeom>
          <a:noFill/>
          <a:ln w="0">
            <a:noFill/>
          </a:ln>
        </p:spPr>
        <p:style>
          <a:lnRef idx="0"/>
          <a:fillRef idx="0"/>
          <a:effectRef idx="0"/>
          <a:fontRef idx="minor"/>
        </p:style>
        <p:txBody>
          <a:bodyPr lIns="90000" rIns="90000" tIns="45000" bIns="45000">
            <a:noAutofit/>
          </a:bodyPr>
          <a:p>
            <a:pPr>
              <a:lnSpc>
                <a:spcPct val="100000"/>
              </a:lnSpc>
            </a:pPr>
            <a:fld id="{259EF6EE-90C0-47DD-A918-6FE16D274583}" type="datetime">
              <a:rPr b="0" lang="en-GB" sz="1200" spc="-1" strike="noStrike">
                <a:solidFill>
                  <a:srgbClr val="99cc00"/>
                </a:solidFill>
                <a:latin typeface="Trebuchet MS"/>
                <a:ea typeface="DejaVu Sans"/>
              </a:rPr>
              <a:t>31/07/21</a:t>
            </a:fld>
            <a:endParaRPr b="0" lang="en-GB" sz="1200" spc="-1" strike="noStrike">
              <a:latin typeface="Arial"/>
            </a:endParaRPr>
          </a:p>
        </p:txBody>
      </p:sp>
      <p:sp>
        <p:nvSpPr>
          <p:cNvPr id="720" name="Footer Placeholder 4_20"/>
          <p:cNvSpPr/>
          <p:nvPr/>
        </p:nvSpPr>
        <p:spPr>
          <a:xfrm>
            <a:off x="4296240" y="6216480"/>
            <a:ext cx="3096720" cy="362880"/>
          </a:xfrm>
          <a:prstGeom prst="rect">
            <a:avLst/>
          </a:prstGeom>
          <a:noFill/>
          <a:ln w="0">
            <a:noFill/>
          </a:ln>
        </p:spPr>
        <p:style>
          <a:lnRef idx="0"/>
          <a:fillRef idx="0"/>
          <a:effectRef idx="0"/>
          <a:fontRef idx="minor"/>
        </p:style>
        <p:txBody>
          <a:bodyPr lIns="90000" rIns="90000" tIns="45000" bIns="45000">
            <a:noAutofit/>
          </a:bodyPr>
          <a:p>
            <a:pPr>
              <a:lnSpc>
                <a:spcPct val="100000"/>
              </a:lnSpc>
            </a:pPr>
            <a:r>
              <a:rPr b="1" lang="en-GB" sz="1400" spc="-1" strike="noStrike">
                <a:solidFill>
                  <a:srgbClr val="99cc00"/>
                </a:solidFill>
                <a:latin typeface="Trebuchet MS"/>
                <a:ea typeface="DejaVu Sans"/>
              </a:rPr>
              <a:t>Alex May – Interconnected Law</a:t>
            </a:r>
            <a:endParaRPr b="0" lang="en-GB" sz="1400" spc="-1" strike="noStrike">
              <a:latin typeface="Arial"/>
            </a:endParaRPr>
          </a:p>
        </p:txBody>
      </p:sp>
      <p:sp>
        <p:nvSpPr>
          <p:cNvPr id="721" name="Title 3_12"/>
          <p:cNvSpPr/>
          <p:nvPr/>
        </p:nvSpPr>
        <p:spPr>
          <a:xfrm>
            <a:off x="324000" y="1179000"/>
            <a:ext cx="4318200" cy="4461840"/>
          </a:xfrm>
          <a:prstGeom prst="rect">
            <a:avLst/>
          </a:prstGeom>
          <a:noFill/>
          <a:ln w="0">
            <a:noFill/>
          </a:ln>
        </p:spPr>
        <p:style>
          <a:lnRef idx="0"/>
          <a:fillRef idx="0"/>
          <a:effectRef idx="0"/>
          <a:fontRef idx="minor"/>
        </p:style>
        <p:txBody>
          <a:bodyPr lIns="90000" rIns="90000" tIns="45000" bIns="45000" anchor="ctr">
            <a:normAutofit/>
          </a:bodyPr>
          <a:p>
            <a:pPr>
              <a:lnSpc>
                <a:spcPct val="100000"/>
              </a:lnSpc>
              <a:spcAft>
                <a:spcPts val="601"/>
              </a:spcAft>
            </a:pPr>
            <a:r>
              <a:rPr b="1" lang="en-US" sz="4400" spc="-1" strike="noStrike">
                <a:solidFill>
                  <a:srgbClr val="90c226"/>
                </a:solidFill>
                <a:latin typeface="Trebuchet MS"/>
                <a:ea typeface="DejaVu Sans"/>
              </a:rPr>
              <a:t>Earth Jurisprudence</a:t>
            </a:r>
            <a:endParaRPr b="0" lang="en-GB" sz="4400" spc="-1" strike="noStrike">
              <a:latin typeface="Arial"/>
            </a:endParaRPr>
          </a:p>
        </p:txBody>
      </p:sp>
    </p:spTree>
  </p:cSld>
  <mc:AlternateContent>
    <mc:Choice Requires="p14">
      <p:transition spd="slow" p14:dur="2000"/>
    </mc:Choice>
    <mc:Fallback>
      <p:transition spd="slow"/>
    </mc:Fallback>
  </mc:AlternateContent>
</p:sld>
</file>

<file path=ppt/slides/slide4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722" name="Rectangle 13_20"/>
          <p:cNvSpPr/>
          <p:nvPr/>
        </p:nvSpPr>
        <p:spPr>
          <a:xfrm>
            <a:off x="0" y="0"/>
            <a:ext cx="12189960" cy="6855840"/>
          </a:xfrm>
          <a:prstGeom prst="rect">
            <a:avLst/>
          </a:prstGeom>
          <a:solidFill>
            <a:srgbClr val="ffffff"/>
          </a:solidFill>
          <a:ln w="25560">
            <a:noFill/>
          </a:ln>
        </p:spPr>
        <p:style>
          <a:lnRef idx="0"/>
          <a:fillRef idx="0"/>
          <a:effectRef idx="0"/>
          <a:fontRef idx="minor"/>
        </p:style>
      </p:sp>
      <p:sp>
        <p:nvSpPr>
          <p:cNvPr id="723" name="Isosceles Triangle 15_21"/>
          <p:cNvSpPr/>
          <p:nvPr/>
        </p:nvSpPr>
        <p:spPr>
          <a:xfrm>
            <a:off x="0" y="4013280"/>
            <a:ext cx="446400" cy="2842560"/>
          </a:xfrm>
          <a:prstGeom prst="triangle">
            <a:avLst>
              <a:gd name="adj" fmla="val 0"/>
            </a:avLst>
          </a:prstGeom>
          <a:solidFill>
            <a:srgbClr val="90c226"/>
          </a:solidFill>
          <a:ln w="9360">
            <a:noFill/>
          </a:ln>
          <a:effectLst>
            <a:outerShdw blurRad="38160" dir="5400000" dist="25560">
              <a:srgbClr val="000000">
                <a:alpha val="35000"/>
              </a:srgbClr>
            </a:outerShdw>
          </a:effectLst>
        </p:spPr>
        <p:style>
          <a:lnRef idx="0"/>
          <a:fillRef idx="0"/>
          <a:effectRef idx="0"/>
          <a:fontRef idx="minor"/>
        </p:style>
      </p:sp>
      <p:sp>
        <p:nvSpPr>
          <p:cNvPr id="724" name="Straight Connector 17_20"/>
          <p:cNvSpPr/>
          <p:nvPr/>
        </p:nvSpPr>
        <p:spPr>
          <a:xfrm>
            <a:off x="4656600" y="1442520"/>
            <a:ext cx="0" cy="3936960"/>
          </a:xfrm>
          <a:prstGeom prst="line">
            <a:avLst/>
          </a:prstGeom>
          <a:ln cap="rnd" w="9360">
            <a:solidFill>
              <a:srgbClr val="e6b91e"/>
            </a:solidFill>
            <a:round/>
          </a:ln>
        </p:spPr>
        <p:style>
          <a:lnRef idx="0"/>
          <a:fillRef idx="0"/>
          <a:effectRef idx="0"/>
          <a:fontRef idx="minor"/>
        </p:style>
      </p:sp>
      <p:sp>
        <p:nvSpPr>
          <p:cNvPr id="725" name="Content Placeholder 7_22"/>
          <p:cNvSpPr/>
          <p:nvPr/>
        </p:nvSpPr>
        <p:spPr>
          <a:xfrm>
            <a:off x="4978800" y="1109160"/>
            <a:ext cx="6338880" cy="4601880"/>
          </a:xfrm>
          <a:prstGeom prst="rect">
            <a:avLst/>
          </a:prstGeom>
          <a:noFill/>
          <a:ln w="0">
            <a:noFill/>
          </a:ln>
        </p:spPr>
        <p:style>
          <a:lnRef idx="0"/>
          <a:fillRef idx="0"/>
          <a:effectRef idx="0"/>
          <a:fontRef idx="minor"/>
        </p:style>
        <p:txBody>
          <a:bodyPr lIns="90000" rIns="90000" tIns="45000" bIns="45000" anchor="ctr">
            <a:normAutofit/>
          </a:bodyPr>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Intro</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Earth Jurisprudence</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Whole Earth Community</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Rights of Nature</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What would have Rights?</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Relationships and Responsibilities</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Who will speak for the trees?</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000000"/>
                </a:solidFill>
                <a:latin typeface="Trebuchet MS"/>
                <a:ea typeface="DejaVu Sans"/>
              </a:rPr>
              <a:t>Law’s Goal</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Earth Democracy</a:t>
            </a:r>
            <a:endParaRPr b="0" lang="en-GB" sz="1800" spc="-1" strike="noStrike">
              <a:latin typeface="Arial"/>
            </a:endParaRPr>
          </a:p>
        </p:txBody>
      </p:sp>
      <p:sp>
        <p:nvSpPr>
          <p:cNvPr id="726" name="Isosceles Triangle 19_21"/>
          <p:cNvSpPr/>
          <p:nvPr/>
        </p:nvSpPr>
        <p:spPr>
          <a:xfrm flipH="1" rot="10800000">
            <a:off x="11361960" y="2160"/>
            <a:ext cx="840600" cy="4614120"/>
          </a:xfrm>
          <a:prstGeom prst="triangle">
            <a:avLst>
              <a:gd name="adj" fmla="val 100000"/>
            </a:avLst>
          </a:prstGeom>
          <a:solidFill>
            <a:srgbClr val="54a021"/>
          </a:solidFill>
          <a:ln w="9360">
            <a:noFill/>
          </a:ln>
          <a:effectLst>
            <a:outerShdw blurRad="38160" dir="5400000" dist="25560">
              <a:srgbClr val="000000">
                <a:alpha val="35000"/>
              </a:srgbClr>
            </a:outerShdw>
          </a:effectLst>
        </p:spPr>
        <p:style>
          <a:lnRef idx="0"/>
          <a:fillRef idx="0"/>
          <a:effectRef idx="0"/>
          <a:fontRef idx="minor"/>
        </p:style>
      </p:sp>
      <p:sp>
        <p:nvSpPr>
          <p:cNvPr id="727" name="Date Placeholder 3_21"/>
          <p:cNvSpPr/>
          <p:nvPr/>
        </p:nvSpPr>
        <p:spPr>
          <a:xfrm>
            <a:off x="4997160" y="6490800"/>
            <a:ext cx="2741040" cy="362880"/>
          </a:xfrm>
          <a:prstGeom prst="rect">
            <a:avLst/>
          </a:prstGeom>
          <a:noFill/>
          <a:ln w="0">
            <a:noFill/>
          </a:ln>
        </p:spPr>
        <p:style>
          <a:lnRef idx="0"/>
          <a:fillRef idx="0"/>
          <a:effectRef idx="0"/>
          <a:fontRef idx="minor"/>
        </p:style>
        <p:txBody>
          <a:bodyPr lIns="90000" rIns="90000" tIns="45000" bIns="45000">
            <a:noAutofit/>
          </a:bodyPr>
          <a:p>
            <a:pPr>
              <a:lnSpc>
                <a:spcPct val="100000"/>
              </a:lnSpc>
            </a:pPr>
            <a:fld id="{26A40A71-2D59-4E55-BB10-D8597105484A}" type="datetime">
              <a:rPr b="0" lang="en-GB" sz="1200" spc="-1" strike="noStrike">
                <a:solidFill>
                  <a:srgbClr val="99cc00"/>
                </a:solidFill>
                <a:latin typeface="Trebuchet MS"/>
                <a:ea typeface="DejaVu Sans"/>
              </a:rPr>
              <a:t>31/07/21</a:t>
            </a:fld>
            <a:endParaRPr b="0" lang="en-GB" sz="1200" spc="-1" strike="noStrike">
              <a:latin typeface="Arial"/>
            </a:endParaRPr>
          </a:p>
        </p:txBody>
      </p:sp>
      <p:sp>
        <p:nvSpPr>
          <p:cNvPr id="728" name="Footer Placeholder 4_21"/>
          <p:cNvSpPr/>
          <p:nvPr/>
        </p:nvSpPr>
        <p:spPr>
          <a:xfrm>
            <a:off x="4296240" y="6216480"/>
            <a:ext cx="3096720" cy="362880"/>
          </a:xfrm>
          <a:prstGeom prst="rect">
            <a:avLst/>
          </a:prstGeom>
          <a:noFill/>
          <a:ln w="0">
            <a:noFill/>
          </a:ln>
        </p:spPr>
        <p:style>
          <a:lnRef idx="0"/>
          <a:fillRef idx="0"/>
          <a:effectRef idx="0"/>
          <a:fontRef idx="minor"/>
        </p:style>
        <p:txBody>
          <a:bodyPr lIns="90000" rIns="90000" tIns="45000" bIns="45000">
            <a:noAutofit/>
          </a:bodyPr>
          <a:p>
            <a:pPr>
              <a:lnSpc>
                <a:spcPct val="100000"/>
              </a:lnSpc>
            </a:pPr>
            <a:r>
              <a:rPr b="1" lang="en-GB" sz="1400" spc="-1" strike="noStrike">
                <a:solidFill>
                  <a:srgbClr val="99cc00"/>
                </a:solidFill>
                <a:latin typeface="Trebuchet MS"/>
                <a:ea typeface="DejaVu Sans"/>
              </a:rPr>
              <a:t>Alex May – Interconnected Law</a:t>
            </a:r>
            <a:endParaRPr b="0" lang="en-GB" sz="1400" spc="-1" strike="noStrike">
              <a:latin typeface="Arial"/>
            </a:endParaRPr>
          </a:p>
        </p:txBody>
      </p:sp>
      <p:sp>
        <p:nvSpPr>
          <p:cNvPr id="729" name="Title 3_13"/>
          <p:cNvSpPr/>
          <p:nvPr/>
        </p:nvSpPr>
        <p:spPr>
          <a:xfrm>
            <a:off x="324000" y="1179000"/>
            <a:ext cx="4318200" cy="4461840"/>
          </a:xfrm>
          <a:prstGeom prst="rect">
            <a:avLst/>
          </a:prstGeom>
          <a:noFill/>
          <a:ln w="0">
            <a:noFill/>
          </a:ln>
        </p:spPr>
        <p:style>
          <a:lnRef idx="0"/>
          <a:fillRef idx="0"/>
          <a:effectRef idx="0"/>
          <a:fontRef idx="minor"/>
        </p:style>
        <p:txBody>
          <a:bodyPr lIns="90000" rIns="90000" tIns="45000" bIns="45000" anchor="ctr">
            <a:normAutofit/>
          </a:bodyPr>
          <a:p>
            <a:pPr>
              <a:lnSpc>
                <a:spcPct val="100000"/>
              </a:lnSpc>
              <a:spcAft>
                <a:spcPts val="601"/>
              </a:spcAft>
            </a:pPr>
            <a:r>
              <a:rPr b="1" lang="en-US" sz="4400" spc="-1" strike="noStrike">
                <a:solidFill>
                  <a:srgbClr val="90c226"/>
                </a:solidFill>
                <a:latin typeface="Trebuchet MS"/>
                <a:ea typeface="DejaVu Sans"/>
              </a:rPr>
              <a:t>Earth Jurisprudence</a:t>
            </a:r>
            <a:endParaRPr b="0" lang="en-GB" sz="4400" spc="-1" strike="noStrike">
              <a:latin typeface="Arial"/>
            </a:endParaRPr>
          </a:p>
        </p:txBody>
      </p:sp>
    </p:spTree>
  </p:cSld>
  <mc:AlternateContent>
    <mc:Choice Requires="p14">
      <p:transition spd="slow" p14:dur="2000"/>
    </mc:Choice>
    <mc:Fallback>
      <p:transition spd="slow"/>
    </mc:Fallback>
  </mc:AlternateContent>
</p:sld>
</file>

<file path=ppt/slides/slide4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730" name="Rectangle 13_21"/>
          <p:cNvSpPr/>
          <p:nvPr/>
        </p:nvSpPr>
        <p:spPr>
          <a:xfrm>
            <a:off x="0" y="0"/>
            <a:ext cx="12189960" cy="6855840"/>
          </a:xfrm>
          <a:prstGeom prst="rect">
            <a:avLst/>
          </a:prstGeom>
          <a:solidFill>
            <a:srgbClr val="ffffff"/>
          </a:solidFill>
          <a:ln w="25560">
            <a:noFill/>
          </a:ln>
        </p:spPr>
        <p:style>
          <a:lnRef idx="0"/>
          <a:fillRef idx="0"/>
          <a:effectRef idx="0"/>
          <a:fontRef idx="minor"/>
        </p:style>
      </p:sp>
      <p:sp>
        <p:nvSpPr>
          <p:cNvPr id="731" name="Isosceles Triangle 15_22"/>
          <p:cNvSpPr/>
          <p:nvPr/>
        </p:nvSpPr>
        <p:spPr>
          <a:xfrm>
            <a:off x="0" y="4013280"/>
            <a:ext cx="446400" cy="2842560"/>
          </a:xfrm>
          <a:prstGeom prst="triangle">
            <a:avLst>
              <a:gd name="adj" fmla="val 0"/>
            </a:avLst>
          </a:prstGeom>
          <a:solidFill>
            <a:srgbClr val="90c226"/>
          </a:solidFill>
          <a:ln w="9360">
            <a:noFill/>
          </a:ln>
          <a:effectLst>
            <a:outerShdw blurRad="38160" dir="5400000" dist="25560">
              <a:srgbClr val="000000">
                <a:alpha val="35000"/>
              </a:srgbClr>
            </a:outerShdw>
          </a:effectLst>
        </p:spPr>
        <p:style>
          <a:lnRef idx="0"/>
          <a:fillRef idx="0"/>
          <a:effectRef idx="0"/>
          <a:fontRef idx="minor"/>
        </p:style>
      </p:sp>
      <p:sp>
        <p:nvSpPr>
          <p:cNvPr id="732" name="Straight Connector 17_21"/>
          <p:cNvSpPr/>
          <p:nvPr/>
        </p:nvSpPr>
        <p:spPr>
          <a:xfrm>
            <a:off x="4656600" y="1442520"/>
            <a:ext cx="0" cy="3936960"/>
          </a:xfrm>
          <a:prstGeom prst="line">
            <a:avLst/>
          </a:prstGeom>
          <a:ln cap="rnd" w="9360">
            <a:solidFill>
              <a:srgbClr val="e6b91e"/>
            </a:solidFill>
            <a:round/>
          </a:ln>
        </p:spPr>
        <p:style>
          <a:lnRef idx="0"/>
          <a:fillRef idx="0"/>
          <a:effectRef idx="0"/>
          <a:fontRef idx="minor"/>
        </p:style>
      </p:sp>
      <p:sp>
        <p:nvSpPr>
          <p:cNvPr id="733" name="Content Placeholder 7_23"/>
          <p:cNvSpPr/>
          <p:nvPr/>
        </p:nvSpPr>
        <p:spPr>
          <a:xfrm>
            <a:off x="4978800" y="1109160"/>
            <a:ext cx="6338880" cy="4601880"/>
          </a:xfrm>
          <a:prstGeom prst="rect">
            <a:avLst/>
          </a:prstGeom>
          <a:noFill/>
          <a:ln w="0">
            <a:noFill/>
          </a:ln>
        </p:spPr>
        <p:style>
          <a:lnRef idx="0"/>
          <a:fillRef idx="0"/>
          <a:effectRef idx="0"/>
          <a:fontRef idx="minor"/>
        </p:style>
        <p:txBody>
          <a:bodyPr lIns="90000" rIns="90000" tIns="45000" bIns="45000" anchor="ctr">
            <a:normAutofit/>
          </a:bodyPr>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Intro</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Earth Jurisprudence</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Whole Earth Community</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Rights of Nature</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What would have Rights?</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Relationships and Responsibilities</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Who will speak for the trees?</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Law’s Goal</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000000"/>
                </a:solidFill>
                <a:latin typeface="Trebuchet MS"/>
                <a:ea typeface="DejaVu Sans"/>
              </a:rPr>
              <a:t>Earth Democracy</a:t>
            </a:r>
            <a:endParaRPr b="0" lang="en-GB" sz="1800" spc="-1" strike="noStrike">
              <a:latin typeface="Arial"/>
            </a:endParaRPr>
          </a:p>
        </p:txBody>
      </p:sp>
      <p:sp>
        <p:nvSpPr>
          <p:cNvPr id="734" name="Isosceles Triangle 19_22"/>
          <p:cNvSpPr/>
          <p:nvPr/>
        </p:nvSpPr>
        <p:spPr>
          <a:xfrm flipH="1" rot="10800000">
            <a:off x="11361960" y="2160"/>
            <a:ext cx="840600" cy="4614120"/>
          </a:xfrm>
          <a:prstGeom prst="triangle">
            <a:avLst>
              <a:gd name="adj" fmla="val 100000"/>
            </a:avLst>
          </a:prstGeom>
          <a:solidFill>
            <a:srgbClr val="54a021"/>
          </a:solidFill>
          <a:ln w="9360">
            <a:noFill/>
          </a:ln>
          <a:effectLst>
            <a:outerShdw blurRad="38160" dir="5400000" dist="25560">
              <a:srgbClr val="000000">
                <a:alpha val="35000"/>
              </a:srgbClr>
            </a:outerShdw>
          </a:effectLst>
        </p:spPr>
        <p:style>
          <a:lnRef idx="0"/>
          <a:fillRef idx="0"/>
          <a:effectRef idx="0"/>
          <a:fontRef idx="minor"/>
        </p:style>
      </p:sp>
      <p:sp>
        <p:nvSpPr>
          <p:cNvPr id="735" name="Date Placeholder 3_22"/>
          <p:cNvSpPr/>
          <p:nvPr/>
        </p:nvSpPr>
        <p:spPr>
          <a:xfrm>
            <a:off x="4997160" y="6490800"/>
            <a:ext cx="2741040" cy="362880"/>
          </a:xfrm>
          <a:prstGeom prst="rect">
            <a:avLst/>
          </a:prstGeom>
          <a:noFill/>
          <a:ln w="0">
            <a:noFill/>
          </a:ln>
        </p:spPr>
        <p:style>
          <a:lnRef idx="0"/>
          <a:fillRef idx="0"/>
          <a:effectRef idx="0"/>
          <a:fontRef idx="minor"/>
        </p:style>
        <p:txBody>
          <a:bodyPr lIns="90000" rIns="90000" tIns="45000" bIns="45000">
            <a:noAutofit/>
          </a:bodyPr>
          <a:p>
            <a:pPr>
              <a:lnSpc>
                <a:spcPct val="100000"/>
              </a:lnSpc>
            </a:pPr>
            <a:fld id="{100ED546-0406-4207-807B-FD1D8AEA7C72}" type="datetime">
              <a:rPr b="0" lang="en-GB" sz="1200" spc="-1" strike="noStrike">
                <a:solidFill>
                  <a:srgbClr val="99cc00"/>
                </a:solidFill>
                <a:latin typeface="Trebuchet MS"/>
                <a:ea typeface="DejaVu Sans"/>
              </a:rPr>
              <a:t>31/07/21</a:t>
            </a:fld>
            <a:endParaRPr b="0" lang="en-GB" sz="1200" spc="-1" strike="noStrike">
              <a:latin typeface="Arial"/>
            </a:endParaRPr>
          </a:p>
        </p:txBody>
      </p:sp>
      <p:sp>
        <p:nvSpPr>
          <p:cNvPr id="736" name="Footer Placeholder 4_22"/>
          <p:cNvSpPr/>
          <p:nvPr/>
        </p:nvSpPr>
        <p:spPr>
          <a:xfrm>
            <a:off x="4296240" y="6216480"/>
            <a:ext cx="3096720" cy="362880"/>
          </a:xfrm>
          <a:prstGeom prst="rect">
            <a:avLst/>
          </a:prstGeom>
          <a:noFill/>
          <a:ln w="0">
            <a:noFill/>
          </a:ln>
        </p:spPr>
        <p:style>
          <a:lnRef idx="0"/>
          <a:fillRef idx="0"/>
          <a:effectRef idx="0"/>
          <a:fontRef idx="minor"/>
        </p:style>
        <p:txBody>
          <a:bodyPr lIns="90000" rIns="90000" tIns="45000" bIns="45000">
            <a:noAutofit/>
          </a:bodyPr>
          <a:p>
            <a:pPr>
              <a:lnSpc>
                <a:spcPct val="100000"/>
              </a:lnSpc>
            </a:pPr>
            <a:r>
              <a:rPr b="1" lang="en-GB" sz="1400" spc="-1" strike="noStrike">
                <a:solidFill>
                  <a:srgbClr val="99cc00"/>
                </a:solidFill>
                <a:latin typeface="Trebuchet MS"/>
                <a:ea typeface="DejaVu Sans"/>
              </a:rPr>
              <a:t>Alex May – Interconnected Law</a:t>
            </a:r>
            <a:endParaRPr b="0" lang="en-GB" sz="1400" spc="-1" strike="noStrike">
              <a:latin typeface="Arial"/>
            </a:endParaRPr>
          </a:p>
        </p:txBody>
      </p:sp>
      <p:sp>
        <p:nvSpPr>
          <p:cNvPr id="737" name="Title 3_15"/>
          <p:cNvSpPr/>
          <p:nvPr/>
        </p:nvSpPr>
        <p:spPr>
          <a:xfrm>
            <a:off x="324000" y="1179000"/>
            <a:ext cx="4318200" cy="4461840"/>
          </a:xfrm>
          <a:prstGeom prst="rect">
            <a:avLst/>
          </a:prstGeom>
          <a:noFill/>
          <a:ln w="0">
            <a:noFill/>
          </a:ln>
        </p:spPr>
        <p:style>
          <a:lnRef idx="0"/>
          <a:fillRef idx="0"/>
          <a:effectRef idx="0"/>
          <a:fontRef idx="minor"/>
        </p:style>
        <p:txBody>
          <a:bodyPr lIns="90000" rIns="90000" tIns="45000" bIns="45000" anchor="ctr">
            <a:normAutofit/>
          </a:bodyPr>
          <a:p>
            <a:pPr>
              <a:lnSpc>
                <a:spcPct val="100000"/>
              </a:lnSpc>
              <a:spcAft>
                <a:spcPts val="601"/>
              </a:spcAft>
            </a:pPr>
            <a:r>
              <a:rPr b="1" lang="en-US" sz="4400" spc="-1" strike="noStrike">
                <a:solidFill>
                  <a:srgbClr val="90c226"/>
                </a:solidFill>
                <a:latin typeface="Trebuchet MS"/>
                <a:ea typeface="DejaVu Sans"/>
              </a:rPr>
              <a:t>Earth Jurisprudence</a:t>
            </a:r>
            <a:endParaRPr b="0" lang="en-GB" sz="4400" spc="-1" strike="noStrike">
              <a:latin typeface="Arial"/>
            </a:endParaRPr>
          </a:p>
        </p:txBody>
      </p:sp>
    </p:spTree>
  </p:cSld>
  <mc:AlternateContent>
    <mc:Choice Requires="p14">
      <p:transition spd="slow" p14:dur="2000"/>
    </mc:Choice>
    <mc:Fallback>
      <p:transition spd="slow"/>
    </mc:Fallback>
  </mc:AlternateContent>
</p:sld>
</file>

<file path=ppt/slides/slide4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738" name="Rectangle 13_12"/>
          <p:cNvSpPr/>
          <p:nvPr/>
        </p:nvSpPr>
        <p:spPr>
          <a:xfrm>
            <a:off x="0" y="0"/>
            <a:ext cx="12189960" cy="6855840"/>
          </a:xfrm>
          <a:prstGeom prst="rect">
            <a:avLst/>
          </a:prstGeom>
          <a:solidFill>
            <a:srgbClr val="ffffff"/>
          </a:solidFill>
          <a:ln w="25560">
            <a:noFill/>
          </a:ln>
        </p:spPr>
        <p:style>
          <a:lnRef idx="0"/>
          <a:fillRef idx="0"/>
          <a:effectRef idx="0"/>
          <a:fontRef idx="minor"/>
        </p:style>
      </p:sp>
      <p:sp>
        <p:nvSpPr>
          <p:cNvPr id="739" name="Isosceles Triangle 15_13"/>
          <p:cNvSpPr/>
          <p:nvPr/>
        </p:nvSpPr>
        <p:spPr>
          <a:xfrm>
            <a:off x="0" y="4013280"/>
            <a:ext cx="446400" cy="2842560"/>
          </a:xfrm>
          <a:prstGeom prst="triangle">
            <a:avLst>
              <a:gd name="adj" fmla="val 0"/>
            </a:avLst>
          </a:prstGeom>
          <a:solidFill>
            <a:srgbClr val="90c226"/>
          </a:solidFill>
          <a:ln w="9360">
            <a:noFill/>
          </a:ln>
          <a:effectLst>
            <a:outerShdw blurRad="38160" dir="5400000" dist="25560">
              <a:srgbClr val="000000">
                <a:alpha val="35000"/>
              </a:srgbClr>
            </a:outerShdw>
          </a:effectLst>
        </p:spPr>
        <p:style>
          <a:lnRef idx="0"/>
          <a:fillRef idx="0"/>
          <a:effectRef idx="0"/>
          <a:fontRef idx="minor"/>
        </p:style>
      </p:sp>
      <p:sp>
        <p:nvSpPr>
          <p:cNvPr id="740" name="Straight Connector 17_12"/>
          <p:cNvSpPr/>
          <p:nvPr/>
        </p:nvSpPr>
        <p:spPr>
          <a:xfrm>
            <a:off x="4656600" y="1694520"/>
            <a:ext cx="0" cy="3936960"/>
          </a:xfrm>
          <a:prstGeom prst="line">
            <a:avLst/>
          </a:prstGeom>
          <a:ln cap="rnd" w="9360">
            <a:solidFill>
              <a:srgbClr val="90c226"/>
            </a:solidFill>
            <a:round/>
          </a:ln>
        </p:spPr>
        <p:style>
          <a:lnRef idx="0"/>
          <a:fillRef idx="0"/>
          <a:effectRef idx="0"/>
          <a:fontRef idx="minor"/>
        </p:style>
      </p:sp>
      <p:sp>
        <p:nvSpPr>
          <p:cNvPr id="741" name="Isosceles Triangle 19_13"/>
          <p:cNvSpPr/>
          <p:nvPr/>
        </p:nvSpPr>
        <p:spPr>
          <a:xfrm flipH="1" rot="10800000">
            <a:off x="11361960" y="2160"/>
            <a:ext cx="840600" cy="4614120"/>
          </a:xfrm>
          <a:prstGeom prst="triangle">
            <a:avLst>
              <a:gd name="adj" fmla="val 100000"/>
            </a:avLst>
          </a:prstGeom>
          <a:solidFill>
            <a:srgbClr val="54a021"/>
          </a:solidFill>
          <a:ln w="9360">
            <a:noFill/>
          </a:ln>
          <a:effectLst>
            <a:outerShdw blurRad="38160" dir="5400000" dist="25560">
              <a:srgbClr val="000000">
                <a:alpha val="35000"/>
              </a:srgbClr>
            </a:outerShdw>
          </a:effectLst>
        </p:spPr>
        <p:style>
          <a:lnRef idx="0"/>
          <a:fillRef idx="0"/>
          <a:effectRef idx="0"/>
          <a:fontRef idx="minor"/>
        </p:style>
      </p:sp>
      <p:sp>
        <p:nvSpPr>
          <p:cNvPr id="742" name="Date Placeholder 3_13"/>
          <p:cNvSpPr/>
          <p:nvPr/>
        </p:nvSpPr>
        <p:spPr>
          <a:xfrm>
            <a:off x="4997160" y="6490800"/>
            <a:ext cx="2741040" cy="362880"/>
          </a:xfrm>
          <a:prstGeom prst="rect">
            <a:avLst/>
          </a:prstGeom>
          <a:noFill/>
          <a:ln w="0">
            <a:noFill/>
          </a:ln>
        </p:spPr>
        <p:style>
          <a:lnRef idx="0"/>
          <a:fillRef idx="0"/>
          <a:effectRef idx="0"/>
          <a:fontRef idx="minor"/>
        </p:style>
        <p:txBody>
          <a:bodyPr lIns="90000" rIns="90000" tIns="45000" bIns="45000">
            <a:noAutofit/>
          </a:bodyPr>
          <a:p>
            <a:pPr>
              <a:lnSpc>
                <a:spcPct val="100000"/>
              </a:lnSpc>
            </a:pPr>
            <a:fld id="{9499BD54-F161-4B7C-8505-D5FE27FB9F11}" type="datetime">
              <a:rPr b="0" lang="en-GB" sz="1200" spc="-1" strike="noStrike">
                <a:solidFill>
                  <a:srgbClr val="99cc00"/>
                </a:solidFill>
                <a:latin typeface="Trebuchet MS"/>
                <a:ea typeface="DejaVu Sans"/>
              </a:rPr>
              <a:t>31/07/21</a:t>
            </a:fld>
            <a:endParaRPr b="0" lang="en-GB" sz="1200" spc="-1" strike="noStrike">
              <a:latin typeface="Arial"/>
            </a:endParaRPr>
          </a:p>
        </p:txBody>
      </p:sp>
      <p:sp>
        <p:nvSpPr>
          <p:cNvPr id="743" name="Footer Placeholder 4_13"/>
          <p:cNvSpPr/>
          <p:nvPr/>
        </p:nvSpPr>
        <p:spPr>
          <a:xfrm>
            <a:off x="4296240" y="6216480"/>
            <a:ext cx="3096720" cy="362880"/>
          </a:xfrm>
          <a:prstGeom prst="rect">
            <a:avLst/>
          </a:prstGeom>
          <a:noFill/>
          <a:ln w="0">
            <a:noFill/>
          </a:ln>
        </p:spPr>
        <p:style>
          <a:lnRef idx="0"/>
          <a:fillRef idx="0"/>
          <a:effectRef idx="0"/>
          <a:fontRef idx="minor"/>
        </p:style>
        <p:txBody>
          <a:bodyPr lIns="90000" rIns="90000" tIns="45000" bIns="45000">
            <a:noAutofit/>
          </a:bodyPr>
          <a:p>
            <a:pPr>
              <a:lnSpc>
                <a:spcPct val="100000"/>
              </a:lnSpc>
            </a:pPr>
            <a:r>
              <a:rPr b="1" lang="en-GB" sz="1400" spc="-1" strike="noStrike">
                <a:solidFill>
                  <a:srgbClr val="99cc00"/>
                </a:solidFill>
                <a:latin typeface="Trebuchet MS"/>
                <a:ea typeface="DejaVu Sans"/>
              </a:rPr>
              <a:t>Alex May – Interconnected Law</a:t>
            </a:r>
            <a:endParaRPr b="0" lang="en-GB" sz="1400" spc="-1" strike="noStrike">
              <a:latin typeface="Arial"/>
            </a:endParaRPr>
          </a:p>
        </p:txBody>
      </p:sp>
      <p:sp>
        <p:nvSpPr>
          <p:cNvPr id="744" name="Rectangle 673"/>
          <p:cNvSpPr/>
          <p:nvPr/>
        </p:nvSpPr>
        <p:spPr>
          <a:xfrm>
            <a:off x="4960440" y="1109160"/>
            <a:ext cx="6338880" cy="4601880"/>
          </a:xfrm>
          <a:prstGeom prst="rect">
            <a:avLst/>
          </a:prstGeom>
          <a:noFill/>
          <a:ln w="0">
            <a:noFill/>
          </a:ln>
        </p:spPr>
        <p:style>
          <a:lnRef idx="0"/>
          <a:fillRef idx="0"/>
          <a:effectRef idx="0"/>
          <a:fontRef idx="minor"/>
        </p:style>
      </p:sp>
      <p:sp>
        <p:nvSpPr>
          <p:cNvPr id="745" name="Rectangle 674"/>
          <p:cNvSpPr/>
          <p:nvPr/>
        </p:nvSpPr>
        <p:spPr>
          <a:xfrm>
            <a:off x="5023080" y="4007520"/>
            <a:ext cx="6339600" cy="376560"/>
          </a:xfrm>
          <a:prstGeom prst="rect">
            <a:avLst/>
          </a:prstGeom>
          <a:solidFill>
            <a:srgbClr val="ffffff">
              <a:alpha val="90000"/>
            </a:srgbClr>
          </a:solidFill>
          <a:ln cap="rnd" w="19080">
            <a:solidFill>
              <a:srgbClr val="90c226"/>
            </a:solidFill>
            <a:miter/>
          </a:ln>
        </p:spPr>
        <p:style>
          <a:lnRef idx="0"/>
          <a:fillRef idx="0"/>
          <a:effectRef idx="0"/>
          <a:fontRef idx="minor"/>
        </p:style>
      </p:sp>
      <p:sp>
        <p:nvSpPr>
          <p:cNvPr id="746" name="Rectangle: Rounded Corners 675"/>
          <p:cNvSpPr/>
          <p:nvPr/>
        </p:nvSpPr>
        <p:spPr>
          <a:xfrm>
            <a:off x="5220000" y="3744000"/>
            <a:ext cx="4437360" cy="441360"/>
          </a:xfrm>
          <a:prstGeom prst="roundRect">
            <a:avLst>
              <a:gd name="adj" fmla="val 16667"/>
            </a:avLst>
          </a:prstGeom>
          <a:solidFill>
            <a:srgbClr val="cbdfa0"/>
          </a:solidFill>
          <a:ln cap="rnd" w="19080">
            <a:solidFill>
              <a:srgbClr val="ffffff"/>
            </a:solidFill>
            <a:miter/>
          </a:ln>
        </p:spPr>
        <p:style>
          <a:lnRef idx="0"/>
          <a:fillRef idx="0"/>
          <a:effectRef idx="0"/>
          <a:fontRef idx="minor"/>
        </p:style>
        <p:txBody>
          <a:bodyPr lIns="189360" rIns="167760" tIns="21600" bIns="21600" anchor="ctr">
            <a:noAutofit/>
          </a:bodyPr>
          <a:p>
            <a:pPr>
              <a:lnSpc>
                <a:spcPct val="90000"/>
              </a:lnSpc>
              <a:spcAft>
                <a:spcPts val="524"/>
              </a:spcAft>
              <a:tabLst>
                <a:tab algn="l" pos="0"/>
              </a:tabLst>
            </a:pPr>
            <a:r>
              <a:rPr b="0" lang="en-US" sz="1500" spc="-1" strike="noStrike">
                <a:solidFill>
                  <a:srgbClr val="ffffff"/>
                </a:solidFill>
                <a:latin typeface="Arial"/>
                <a:ea typeface="DejaVu Sans"/>
              </a:rPr>
              <a:t>Social Hierarchies</a:t>
            </a:r>
            <a:endParaRPr b="0" lang="en-GB" sz="1500" spc="-1" strike="noStrike">
              <a:latin typeface="Arial"/>
            </a:endParaRPr>
          </a:p>
        </p:txBody>
      </p:sp>
      <p:sp>
        <p:nvSpPr>
          <p:cNvPr id="747" name="Rectangle 676"/>
          <p:cNvSpPr/>
          <p:nvPr/>
        </p:nvSpPr>
        <p:spPr>
          <a:xfrm>
            <a:off x="5040000" y="5076000"/>
            <a:ext cx="6339600" cy="376560"/>
          </a:xfrm>
          <a:prstGeom prst="rect">
            <a:avLst/>
          </a:prstGeom>
          <a:solidFill>
            <a:srgbClr val="ffffff">
              <a:alpha val="90000"/>
            </a:srgbClr>
          </a:solidFill>
          <a:ln cap="rnd" w="19080">
            <a:solidFill>
              <a:srgbClr val="90c226"/>
            </a:solidFill>
            <a:miter/>
          </a:ln>
        </p:spPr>
        <p:style>
          <a:lnRef idx="0"/>
          <a:fillRef idx="0"/>
          <a:effectRef idx="0"/>
          <a:fontRef idx="minor"/>
        </p:style>
      </p:sp>
      <p:sp>
        <p:nvSpPr>
          <p:cNvPr id="748" name="Rectangle: Rounded Corners 677"/>
          <p:cNvSpPr/>
          <p:nvPr/>
        </p:nvSpPr>
        <p:spPr>
          <a:xfrm>
            <a:off x="5281560" y="4813560"/>
            <a:ext cx="4437360" cy="441360"/>
          </a:xfrm>
          <a:prstGeom prst="roundRect">
            <a:avLst>
              <a:gd name="adj" fmla="val 16667"/>
            </a:avLst>
          </a:prstGeom>
          <a:solidFill>
            <a:srgbClr val="cbdfa0"/>
          </a:solidFill>
          <a:ln cap="rnd" w="19080">
            <a:solidFill>
              <a:srgbClr val="ffffff"/>
            </a:solidFill>
            <a:miter/>
          </a:ln>
        </p:spPr>
        <p:style>
          <a:lnRef idx="0"/>
          <a:fillRef idx="0"/>
          <a:effectRef idx="0"/>
          <a:fontRef idx="minor"/>
        </p:style>
        <p:txBody>
          <a:bodyPr lIns="189360" rIns="167760" tIns="21600" bIns="21600" anchor="ctr">
            <a:noAutofit/>
          </a:bodyPr>
          <a:p>
            <a:pPr>
              <a:lnSpc>
                <a:spcPct val="90000"/>
              </a:lnSpc>
              <a:spcAft>
                <a:spcPts val="524"/>
              </a:spcAft>
              <a:tabLst>
                <a:tab algn="l" pos="0"/>
              </a:tabLst>
            </a:pPr>
            <a:r>
              <a:rPr b="0" lang="en-US" sz="1500" spc="-1" strike="noStrike">
                <a:solidFill>
                  <a:srgbClr val="ffffff"/>
                </a:solidFill>
                <a:latin typeface="Arial"/>
                <a:ea typeface="DejaVu Sans"/>
              </a:rPr>
              <a:t>Democracy</a:t>
            </a:r>
            <a:endParaRPr b="0" lang="en-GB" sz="1500" spc="-1" strike="noStrike">
              <a:latin typeface="Arial"/>
            </a:endParaRPr>
          </a:p>
        </p:txBody>
      </p:sp>
      <p:sp>
        <p:nvSpPr>
          <p:cNvPr id="749" name="Rectangle 678"/>
          <p:cNvSpPr/>
          <p:nvPr/>
        </p:nvSpPr>
        <p:spPr>
          <a:xfrm>
            <a:off x="5023080" y="1854360"/>
            <a:ext cx="6339600" cy="376560"/>
          </a:xfrm>
          <a:prstGeom prst="rect">
            <a:avLst/>
          </a:prstGeom>
          <a:solidFill>
            <a:srgbClr val="ffffff">
              <a:alpha val="90000"/>
            </a:srgbClr>
          </a:solidFill>
          <a:ln cap="rnd" w="19080">
            <a:solidFill>
              <a:srgbClr val="90c226"/>
            </a:solidFill>
            <a:miter/>
          </a:ln>
        </p:spPr>
        <p:style>
          <a:lnRef idx="0"/>
          <a:fillRef idx="0"/>
          <a:effectRef idx="0"/>
          <a:fontRef idx="minor"/>
        </p:style>
      </p:sp>
      <p:sp>
        <p:nvSpPr>
          <p:cNvPr id="750" name="Rectangle 679"/>
          <p:cNvSpPr/>
          <p:nvPr/>
        </p:nvSpPr>
        <p:spPr>
          <a:xfrm>
            <a:off x="5023080" y="2944080"/>
            <a:ext cx="6339600" cy="376560"/>
          </a:xfrm>
          <a:prstGeom prst="rect">
            <a:avLst/>
          </a:prstGeom>
          <a:solidFill>
            <a:srgbClr val="ffffff">
              <a:alpha val="90000"/>
            </a:srgbClr>
          </a:solidFill>
          <a:ln cap="rnd" w="19080">
            <a:solidFill>
              <a:srgbClr val="90c226"/>
            </a:solidFill>
            <a:miter/>
          </a:ln>
        </p:spPr>
        <p:style>
          <a:lnRef idx="0"/>
          <a:fillRef idx="0"/>
          <a:effectRef idx="0"/>
          <a:fontRef idx="minor"/>
        </p:style>
      </p:sp>
      <p:sp>
        <p:nvSpPr>
          <p:cNvPr id="751" name="Rectangle: Rounded Corners 680"/>
          <p:cNvSpPr/>
          <p:nvPr/>
        </p:nvSpPr>
        <p:spPr>
          <a:xfrm>
            <a:off x="5216400" y="2664000"/>
            <a:ext cx="4437360" cy="441360"/>
          </a:xfrm>
          <a:prstGeom prst="roundRect">
            <a:avLst>
              <a:gd name="adj" fmla="val 16667"/>
            </a:avLst>
          </a:prstGeom>
          <a:solidFill>
            <a:srgbClr val="cbdfa0"/>
          </a:solidFill>
          <a:ln cap="rnd" w="19080">
            <a:solidFill>
              <a:srgbClr val="ffffff"/>
            </a:solidFill>
            <a:miter/>
          </a:ln>
        </p:spPr>
        <p:style>
          <a:lnRef idx="0"/>
          <a:fillRef idx="0"/>
          <a:effectRef idx="0"/>
          <a:fontRef idx="minor"/>
        </p:style>
        <p:txBody>
          <a:bodyPr lIns="189360" rIns="167760" tIns="21600" bIns="21600" anchor="ctr">
            <a:noAutofit/>
          </a:bodyPr>
          <a:p>
            <a:pPr>
              <a:lnSpc>
                <a:spcPct val="90000"/>
              </a:lnSpc>
              <a:spcAft>
                <a:spcPts val="524"/>
              </a:spcAft>
              <a:tabLst>
                <a:tab algn="l" pos="0"/>
              </a:tabLst>
            </a:pPr>
            <a:r>
              <a:rPr b="0" lang="en-US" sz="1500" spc="-1" strike="noStrike">
                <a:solidFill>
                  <a:srgbClr val="ffffff"/>
                </a:solidFill>
                <a:latin typeface="Arial"/>
                <a:ea typeface="DejaVu Sans"/>
              </a:rPr>
              <a:t>Humans and Nature</a:t>
            </a:r>
            <a:endParaRPr b="0" lang="en-GB" sz="1500" spc="-1" strike="noStrike">
              <a:latin typeface="Arial"/>
            </a:endParaRPr>
          </a:p>
        </p:txBody>
      </p:sp>
      <p:sp>
        <p:nvSpPr>
          <p:cNvPr id="752" name="Rectangle: Rounded Corners 681"/>
          <p:cNvSpPr/>
          <p:nvPr/>
        </p:nvSpPr>
        <p:spPr>
          <a:xfrm>
            <a:off x="5276880" y="1596960"/>
            <a:ext cx="4437360" cy="441360"/>
          </a:xfrm>
          <a:prstGeom prst="roundRect">
            <a:avLst>
              <a:gd name="adj" fmla="val 16667"/>
            </a:avLst>
          </a:prstGeom>
          <a:solidFill>
            <a:srgbClr val="90c226"/>
          </a:solidFill>
          <a:ln cap="rnd" w="19080">
            <a:solidFill>
              <a:srgbClr val="ffffff"/>
            </a:solidFill>
            <a:miter/>
          </a:ln>
        </p:spPr>
        <p:style>
          <a:lnRef idx="0"/>
          <a:fillRef idx="0"/>
          <a:effectRef idx="0"/>
          <a:fontRef idx="minor"/>
        </p:style>
        <p:txBody>
          <a:bodyPr lIns="189360" rIns="167760" tIns="21600" bIns="21600" anchor="ctr">
            <a:noAutofit/>
          </a:bodyPr>
          <a:p>
            <a:pPr>
              <a:lnSpc>
                <a:spcPct val="90000"/>
              </a:lnSpc>
              <a:spcAft>
                <a:spcPts val="524"/>
              </a:spcAft>
              <a:tabLst>
                <a:tab algn="l" pos="0"/>
              </a:tabLst>
            </a:pPr>
            <a:r>
              <a:rPr b="0" lang="en-US" sz="1500" spc="-1" strike="noStrike">
                <a:solidFill>
                  <a:srgbClr val="ffffff"/>
                </a:solidFill>
                <a:latin typeface="Arial"/>
                <a:ea typeface="DejaVu Sans"/>
              </a:rPr>
              <a:t>In brief</a:t>
            </a:r>
            <a:endParaRPr b="0" lang="en-GB" sz="1500" spc="-1" strike="noStrike">
              <a:latin typeface="Arial"/>
            </a:endParaRPr>
          </a:p>
        </p:txBody>
      </p:sp>
      <p:sp>
        <p:nvSpPr>
          <p:cNvPr id="753" name="Title 3_43"/>
          <p:cNvSpPr/>
          <p:nvPr/>
        </p:nvSpPr>
        <p:spPr>
          <a:xfrm>
            <a:off x="324000" y="1179000"/>
            <a:ext cx="4318200" cy="4461840"/>
          </a:xfrm>
          <a:prstGeom prst="rect">
            <a:avLst/>
          </a:prstGeom>
          <a:noFill/>
          <a:ln w="0">
            <a:noFill/>
          </a:ln>
        </p:spPr>
        <p:style>
          <a:lnRef idx="0"/>
          <a:fillRef idx="0"/>
          <a:effectRef idx="0"/>
          <a:fontRef idx="minor"/>
        </p:style>
        <p:txBody>
          <a:bodyPr lIns="90000" rIns="90000" tIns="45000" bIns="45000" anchor="ctr">
            <a:normAutofit/>
          </a:bodyPr>
          <a:p>
            <a:pPr>
              <a:lnSpc>
                <a:spcPct val="100000"/>
              </a:lnSpc>
              <a:spcAft>
                <a:spcPts val="601"/>
              </a:spcAft>
            </a:pPr>
            <a:r>
              <a:rPr b="1" lang="en-US" sz="4400" spc="-1" strike="noStrike">
                <a:solidFill>
                  <a:srgbClr val="90c226"/>
                </a:solidFill>
                <a:latin typeface="Trebuchet MS"/>
                <a:ea typeface="DejaVu Sans"/>
              </a:rPr>
              <a:t>Social Ecology</a:t>
            </a:r>
            <a:endParaRPr b="0" lang="en-GB" sz="4400" spc="-1" strike="noStrike">
              <a:latin typeface="Arial"/>
            </a:endParaRPr>
          </a:p>
        </p:txBody>
      </p:sp>
    </p:spTree>
  </p:cSld>
  <mc:AlternateContent>
    <mc:Choice Requires="p14">
      <p:transition spd="slow" p14:dur="2000"/>
    </mc:Choice>
    <mc:Fallback>
      <p:transition spd="slow"/>
    </mc:Fallback>
  </mc:AlternateContent>
</p:sld>
</file>

<file path=ppt/slides/slide4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754" name="Rectangle 13_28"/>
          <p:cNvSpPr/>
          <p:nvPr/>
        </p:nvSpPr>
        <p:spPr>
          <a:xfrm>
            <a:off x="0" y="0"/>
            <a:ext cx="12189960" cy="6855840"/>
          </a:xfrm>
          <a:prstGeom prst="rect">
            <a:avLst/>
          </a:prstGeom>
          <a:solidFill>
            <a:srgbClr val="ffffff"/>
          </a:solidFill>
          <a:ln w="25560">
            <a:noFill/>
          </a:ln>
        </p:spPr>
        <p:style>
          <a:lnRef idx="0"/>
          <a:fillRef idx="0"/>
          <a:effectRef idx="0"/>
          <a:fontRef idx="minor"/>
        </p:style>
      </p:sp>
      <p:sp>
        <p:nvSpPr>
          <p:cNvPr id="755" name="Isosceles Triangle 15_33"/>
          <p:cNvSpPr/>
          <p:nvPr/>
        </p:nvSpPr>
        <p:spPr>
          <a:xfrm>
            <a:off x="0" y="4013280"/>
            <a:ext cx="446400" cy="2842560"/>
          </a:xfrm>
          <a:prstGeom prst="triangle">
            <a:avLst>
              <a:gd name="adj" fmla="val 0"/>
            </a:avLst>
          </a:prstGeom>
          <a:solidFill>
            <a:srgbClr val="90c226"/>
          </a:solidFill>
          <a:ln w="9360">
            <a:noFill/>
          </a:ln>
          <a:effectLst>
            <a:outerShdw blurRad="38160" dir="5400000" dist="25560">
              <a:srgbClr val="000000">
                <a:alpha val="35000"/>
              </a:srgbClr>
            </a:outerShdw>
          </a:effectLst>
        </p:spPr>
        <p:style>
          <a:lnRef idx="0"/>
          <a:fillRef idx="0"/>
          <a:effectRef idx="0"/>
          <a:fontRef idx="minor"/>
        </p:style>
      </p:sp>
      <p:sp>
        <p:nvSpPr>
          <p:cNvPr id="756" name="Straight Connector 17_32"/>
          <p:cNvSpPr/>
          <p:nvPr/>
        </p:nvSpPr>
        <p:spPr>
          <a:xfrm>
            <a:off x="4656600" y="1694520"/>
            <a:ext cx="0" cy="3936960"/>
          </a:xfrm>
          <a:prstGeom prst="line">
            <a:avLst/>
          </a:prstGeom>
          <a:ln cap="rnd" w="9360">
            <a:solidFill>
              <a:srgbClr val="90c226"/>
            </a:solidFill>
            <a:round/>
          </a:ln>
        </p:spPr>
        <p:style>
          <a:lnRef idx="0"/>
          <a:fillRef idx="0"/>
          <a:effectRef idx="0"/>
          <a:fontRef idx="minor"/>
        </p:style>
      </p:sp>
      <p:sp>
        <p:nvSpPr>
          <p:cNvPr id="757" name="Isosceles Triangle 19_33"/>
          <p:cNvSpPr/>
          <p:nvPr/>
        </p:nvSpPr>
        <p:spPr>
          <a:xfrm flipH="1" rot="10800000">
            <a:off x="11361960" y="2160"/>
            <a:ext cx="840600" cy="4614120"/>
          </a:xfrm>
          <a:prstGeom prst="triangle">
            <a:avLst>
              <a:gd name="adj" fmla="val 100000"/>
            </a:avLst>
          </a:prstGeom>
          <a:solidFill>
            <a:srgbClr val="54a021"/>
          </a:solidFill>
          <a:ln w="9360">
            <a:noFill/>
          </a:ln>
          <a:effectLst>
            <a:outerShdw blurRad="38160" dir="5400000" dist="25560">
              <a:srgbClr val="000000">
                <a:alpha val="35000"/>
              </a:srgbClr>
            </a:outerShdw>
          </a:effectLst>
        </p:spPr>
        <p:style>
          <a:lnRef idx="0"/>
          <a:fillRef idx="0"/>
          <a:effectRef idx="0"/>
          <a:fontRef idx="minor"/>
        </p:style>
      </p:sp>
      <p:sp>
        <p:nvSpPr>
          <p:cNvPr id="758" name="Date Placeholder 3_33"/>
          <p:cNvSpPr/>
          <p:nvPr/>
        </p:nvSpPr>
        <p:spPr>
          <a:xfrm>
            <a:off x="4997160" y="6490800"/>
            <a:ext cx="2741040" cy="362880"/>
          </a:xfrm>
          <a:prstGeom prst="rect">
            <a:avLst/>
          </a:prstGeom>
          <a:noFill/>
          <a:ln w="0">
            <a:noFill/>
          </a:ln>
        </p:spPr>
        <p:style>
          <a:lnRef idx="0"/>
          <a:fillRef idx="0"/>
          <a:effectRef idx="0"/>
          <a:fontRef idx="minor"/>
        </p:style>
        <p:txBody>
          <a:bodyPr lIns="90000" rIns="90000" tIns="45000" bIns="45000">
            <a:noAutofit/>
          </a:bodyPr>
          <a:p>
            <a:pPr>
              <a:lnSpc>
                <a:spcPct val="100000"/>
              </a:lnSpc>
            </a:pPr>
            <a:fld id="{1C7CA830-775D-4B1E-8233-93F8DBA4D874}" type="datetime">
              <a:rPr b="0" lang="en-GB" sz="1200" spc="-1" strike="noStrike">
                <a:solidFill>
                  <a:srgbClr val="99cc00"/>
                </a:solidFill>
                <a:latin typeface="Trebuchet MS"/>
                <a:ea typeface="DejaVu Sans"/>
              </a:rPr>
              <a:t>31/07/21</a:t>
            </a:fld>
            <a:endParaRPr b="0" lang="en-GB" sz="1200" spc="-1" strike="noStrike">
              <a:latin typeface="Arial"/>
            </a:endParaRPr>
          </a:p>
        </p:txBody>
      </p:sp>
      <p:sp>
        <p:nvSpPr>
          <p:cNvPr id="759" name="Footer Placeholder 4_33"/>
          <p:cNvSpPr/>
          <p:nvPr/>
        </p:nvSpPr>
        <p:spPr>
          <a:xfrm>
            <a:off x="4296240" y="6216480"/>
            <a:ext cx="3096720" cy="362880"/>
          </a:xfrm>
          <a:prstGeom prst="rect">
            <a:avLst/>
          </a:prstGeom>
          <a:noFill/>
          <a:ln w="0">
            <a:noFill/>
          </a:ln>
        </p:spPr>
        <p:style>
          <a:lnRef idx="0"/>
          <a:fillRef idx="0"/>
          <a:effectRef idx="0"/>
          <a:fontRef idx="minor"/>
        </p:style>
        <p:txBody>
          <a:bodyPr lIns="90000" rIns="90000" tIns="45000" bIns="45000">
            <a:noAutofit/>
          </a:bodyPr>
          <a:p>
            <a:pPr>
              <a:lnSpc>
                <a:spcPct val="100000"/>
              </a:lnSpc>
            </a:pPr>
            <a:r>
              <a:rPr b="1" lang="en-GB" sz="1400" spc="-1" strike="noStrike">
                <a:solidFill>
                  <a:srgbClr val="99cc00"/>
                </a:solidFill>
                <a:latin typeface="Trebuchet MS"/>
                <a:ea typeface="DejaVu Sans"/>
              </a:rPr>
              <a:t>Alex May – Interconnected Law</a:t>
            </a:r>
            <a:endParaRPr b="0" lang="en-GB" sz="1400" spc="-1" strike="noStrike">
              <a:latin typeface="Arial"/>
            </a:endParaRPr>
          </a:p>
        </p:txBody>
      </p:sp>
      <p:sp>
        <p:nvSpPr>
          <p:cNvPr id="760" name="Rectangle 689"/>
          <p:cNvSpPr/>
          <p:nvPr/>
        </p:nvSpPr>
        <p:spPr>
          <a:xfrm>
            <a:off x="4960440" y="1109160"/>
            <a:ext cx="6338880" cy="4601880"/>
          </a:xfrm>
          <a:prstGeom prst="rect">
            <a:avLst/>
          </a:prstGeom>
          <a:noFill/>
          <a:ln w="0">
            <a:noFill/>
          </a:ln>
        </p:spPr>
        <p:style>
          <a:lnRef idx="0"/>
          <a:fillRef idx="0"/>
          <a:effectRef idx="0"/>
          <a:fontRef idx="minor"/>
        </p:style>
      </p:sp>
      <p:sp>
        <p:nvSpPr>
          <p:cNvPr id="761" name="Rectangle 690"/>
          <p:cNvSpPr/>
          <p:nvPr/>
        </p:nvSpPr>
        <p:spPr>
          <a:xfrm>
            <a:off x="5023080" y="1854360"/>
            <a:ext cx="6339600" cy="376560"/>
          </a:xfrm>
          <a:prstGeom prst="rect">
            <a:avLst/>
          </a:prstGeom>
          <a:solidFill>
            <a:srgbClr val="ffffff">
              <a:alpha val="90000"/>
            </a:srgbClr>
          </a:solidFill>
          <a:ln cap="rnd" w="19080">
            <a:solidFill>
              <a:srgbClr val="90c226"/>
            </a:solidFill>
            <a:miter/>
          </a:ln>
        </p:spPr>
        <p:style>
          <a:lnRef idx="0"/>
          <a:fillRef idx="0"/>
          <a:effectRef idx="0"/>
          <a:fontRef idx="minor"/>
        </p:style>
      </p:sp>
      <p:sp>
        <p:nvSpPr>
          <p:cNvPr id="762" name="Rectangle: Rounded Corners 691"/>
          <p:cNvSpPr/>
          <p:nvPr/>
        </p:nvSpPr>
        <p:spPr>
          <a:xfrm>
            <a:off x="5276880" y="1596960"/>
            <a:ext cx="4437360" cy="441360"/>
          </a:xfrm>
          <a:prstGeom prst="roundRect">
            <a:avLst>
              <a:gd name="adj" fmla="val 16667"/>
            </a:avLst>
          </a:prstGeom>
          <a:solidFill>
            <a:srgbClr val="90c226"/>
          </a:solidFill>
          <a:ln cap="rnd" w="19080">
            <a:solidFill>
              <a:srgbClr val="ffffff"/>
            </a:solidFill>
            <a:miter/>
          </a:ln>
        </p:spPr>
        <p:style>
          <a:lnRef idx="0"/>
          <a:fillRef idx="0"/>
          <a:effectRef idx="0"/>
          <a:fontRef idx="minor"/>
        </p:style>
        <p:txBody>
          <a:bodyPr lIns="189360" rIns="167760" tIns="21600" bIns="21600" anchor="ctr">
            <a:noAutofit/>
          </a:bodyPr>
          <a:p>
            <a:pPr>
              <a:lnSpc>
                <a:spcPct val="90000"/>
              </a:lnSpc>
              <a:spcAft>
                <a:spcPts val="524"/>
              </a:spcAft>
              <a:tabLst>
                <a:tab algn="l" pos="0"/>
              </a:tabLst>
            </a:pPr>
            <a:r>
              <a:rPr b="0" lang="en-US" sz="1500" spc="-1" strike="noStrike">
                <a:solidFill>
                  <a:srgbClr val="ffffff"/>
                </a:solidFill>
                <a:latin typeface="Arial"/>
                <a:ea typeface="DejaVu Sans"/>
              </a:rPr>
              <a:t>In brief</a:t>
            </a:r>
            <a:endParaRPr b="0" lang="en-GB" sz="1500" spc="-1" strike="noStrike">
              <a:latin typeface="Arial"/>
            </a:endParaRPr>
          </a:p>
        </p:txBody>
      </p:sp>
      <p:sp>
        <p:nvSpPr>
          <p:cNvPr id="763" name="Title 3_31"/>
          <p:cNvSpPr/>
          <p:nvPr/>
        </p:nvSpPr>
        <p:spPr>
          <a:xfrm>
            <a:off x="324000" y="1179000"/>
            <a:ext cx="4318200" cy="4461840"/>
          </a:xfrm>
          <a:prstGeom prst="rect">
            <a:avLst/>
          </a:prstGeom>
          <a:noFill/>
          <a:ln w="0">
            <a:noFill/>
          </a:ln>
        </p:spPr>
        <p:style>
          <a:lnRef idx="0"/>
          <a:fillRef idx="0"/>
          <a:effectRef idx="0"/>
          <a:fontRef idx="minor"/>
        </p:style>
        <p:txBody>
          <a:bodyPr lIns="90000" rIns="90000" tIns="45000" bIns="45000" anchor="ctr">
            <a:normAutofit/>
          </a:bodyPr>
          <a:p>
            <a:pPr>
              <a:lnSpc>
                <a:spcPct val="100000"/>
              </a:lnSpc>
              <a:spcAft>
                <a:spcPts val="601"/>
              </a:spcAft>
            </a:pPr>
            <a:r>
              <a:rPr b="1" lang="en-US" sz="4400" spc="-1" strike="noStrike">
                <a:solidFill>
                  <a:srgbClr val="90c226"/>
                </a:solidFill>
                <a:latin typeface="Trebuchet MS"/>
                <a:ea typeface="DejaVu Sans"/>
              </a:rPr>
              <a:t>Social Ecology</a:t>
            </a:r>
            <a:endParaRPr b="0" lang="en-GB" sz="4400" spc="-1" strike="noStrike">
              <a:latin typeface="Arial"/>
            </a:endParaRPr>
          </a:p>
        </p:txBody>
      </p:sp>
      <p:sp>
        <p:nvSpPr>
          <p:cNvPr id="764" name="TextBox 693"/>
          <p:cNvSpPr/>
          <p:nvPr/>
        </p:nvSpPr>
        <p:spPr>
          <a:xfrm>
            <a:off x="5400000" y="2700000"/>
            <a:ext cx="5759640" cy="2476800"/>
          </a:xfrm>
          <a:prstGeom prst="rect">
            <a:avLst/>
          </a:prstGeom>
          <a:noFill/>
          <a:ln w="0">
            <a:noFill/>
          </a:ln>
        </p:spPr>
        <p:style>
          <a:lnRef idx="0"/>
          <a:fillRef idx="0"/>
          <a:effectRef idx="0"/>
          <a:fontRef idx="minor"/>
        </p:style>
        <p:txBody>
          <a:bodyPr lIns="90000" rIns="90000" tIns="45000" bIns="45000">
            <a:noAutofit/>
          </a:bodyPr>
          <a:p>
            <a:pPr>
              <a:lnSpc>
                <a:spcPct val="100000"/>
              </a:lnSpc>
            </a:pPr>
            <a:r>
              <a:rPr b="1" lang="en-GB" sz="2200" spc="-1" strike="noStrike">
                <a:solidFill>
                  <a:srgbClr val="000000"/>
                </a:solidFill>
                <a:latin typeface="Helvetica;Arial"/>
                <a:ea typeface="Microsoft YaHei"/>
              </a:rPr>
              <a:t>Ecological destruction is part of social domination between humans. </a:t>
            </a:r>
            <a:endParaRPr b="0" lang="en-GB" sz="2200" spc="-1" strike="noStrike">
              <a:latin typeface="Arial"/>
            </a:endParaRPr>
          </a:p>
          <a:p>
            <a:pPr>
              <a:lnSpc>
                <a:spcPct val="100000"/>
              </a:lnSpc>
            </a:pPr>
            <a:endParaRPr b="0" lang="en-GB" sz="2200" spc="-1" strike="noStrike">
              <a:latin typeface="Arial"/>
            </a:endParaRPr>
          </a:p>
          <a:p>
            <a:pPr>
              <a:lnSpc>
                <a:spcPct val="100000"/>
              </a:lnSpc>
            </a:pPr>
            <a:r>
              <a:rPr b="1" lang="en-GB" sz="2200" spc="-1" strike="noStrike">
                <a:solidFill>
                  <a:srgbClr val="000000"/>
                </a:solidFill>
                <a:latin typeface="Helvetica;Arial"/>
                <a:ea typeface="Microsoft YaHei"/>
              </a:rPr>
              <a:t>Our ecological relationships and our social relationships cannot be separated. </a:t>
            </a:r>
            <a:endParaRPr b="0" lang="en-GB" sz="2200" spc="-1" strike="noStrike">
              <a:latin typeface="Arial"/>
            </a:endParaRPr>
          </a:p>
          <a:p>
            <a:pPr>
              <a:lnSpc>
                <a:spcPct val="100000"/>
              </a:lnSpc>
            </a:pPr>
            <a:endParaRPr b="0" lang="en-GB" sz="2200" spc="-1" strike="noStrike">
              <a:latin typeface="Arial"/>
            </a:endParaRPr>
          </a:p>
          <a:p>
            <a:pPr>
              <a:lnSpc>
                <a:spcPct val="100000"/>
              </a:lnSpc>
            </a:pPr>
            <a:r>
              <a:rPr b="1" lang="en-GB" sz="2200" spc="-1" strike="noStrike">
                <a:solidFill>
                  <a:srgbClr val="000000"/>
                </a:solidFill>
                <a:latin typeface="Helvetica;Arial"/>
                <a:ea typeface="Microsoft YaHei"/>
              </a:rPr>
              <a:t>Addressing ecological destruction must include addressing social domination</a:t>
            </a:r>
            <a:r>
              <a:rPr b="0" lang="en-GB" sz="2200" spc="-1" strike="noStrike">
                <a:solidFill>
                  <a:srgbClr val="000000"/>
                </a:solidFill>
                <a:latin typeface="Helvetica;Arial"/>
                <a:ea typeface="Microsoft YaHei"/>
              </a:rPr>
              <a:t>.</a:t>
            </a:r>
            <a:endParaRPr b="0" lang="en-GB" sz="2200" spc="-1" strike="noStrike">
              <a:latin typeface="Arial"/>
            </a:endParaRPr>
          </a:p>
        </p:txBody>
      </p:sp>
    </p:spTree>
  </p:cSld>
  <mc:AlternateContent>
    <mc:Choice Requires="p14">
      <p:transition spd="slow" p14:dur="2000"/>
    </mc:Choice>
    <mc:Fallback>
      <p:transition spd="slow"/>
    </mc:Fallback>
  </mc:AlternateContent>
</p:sld>
</file>

<file path=ppt/slides/slide4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765" name="Rectangle 13_23"/>
          <p:cNvSpPr/>
          <p:nvPr/>
        </p:nvSpPr>
        <p:spPr>
          <a:xfrm>
            <a:off x="0" y="0"/>
            <a:ext cx="12189960" cy="6855840"/>
          </a:xfrm>
          <a:prstGeom prst="rect">
            <a:avLst/>
          </a:prstGeom>
          <a:solidFill>
            <a:srgbClr val="ffffff"/>
          </a:solidFill>
          <a:ln w="25560">
            <a:noFill/>
          </a:ln>
        </p:spPr>
        <p:style>
          <a:lnRef idx="0"/>
          <a:fillRef idx="0"/>
          <a:effectRef idx="0"/>
          <a:fontRef idx="minor"/>
        </p:style>
      </p:sp>
      <p:sp>
        <p:nvSpPr>
          <p:cNvPr id="766" name="Isosceles Triangle 15_24"/>
          <p:cNvSpPr/>
          <p:nvPr/>
        </p:nvSpPr>
        <p:spPr>
          <a:xfrm>
            <a:off x="0" y="4013280"/>
            <a:ext cx="446400" cy="2842560"/>
          </a:xfrm>
          <a:prstGeom prst="triangle">
            <a:avLst>
              <a:gd name="adj" fmla="val 0"/>
            </a:avLst>
          </a:prstGeom>
          <a:solidFill>
            <a:srgbClr val="90c226"/>
          </a:solidFill>
          <a:ln w="9360">
            <a:noFill/>
          </a:ln>
          <a:effectLst>
            <a:outerShdw blurRad="38160" dir="5400000" dist="25560">
              <a:srgbClr val="000000">
                <a:alpha val="35000"/>
              </a:srgbClr>
            </a:outerShdw>
          </a:effectLst>
        </p:spPr>
        <p:style>
          <a:lnRef idx="0"/>
          <a:fillRef idx="0"/>
          <a:effectRef idx="0"/>
          <a:fontRef idx="minor"/>
        </p:style>
      </p:sp>
      <p:sp>
        <p:nvSpPr>
          <p:cNvPr id="767" name="Straight Connector 17_23"/>
          <p:cNvSpPr/>
          <p:nvPr/>
        </p:nvSpPr>
        <p:spPr>
          <a:xfrm>
            <a:off x="4656600" y="1694520"/>
            <a:ext cx="0" cy="3936960"/>
          </a:xfrm>
          <a:prstGeom prst="line">
            <a:avLst/>
          </a:prstGeom>
          <a:ln cap="rnd" w="9360">
            <a:solidFill>
              <a:srgbClr val="90c226"/>
            </a:solidFill>
            <a:round/>
          </a:ln>
        </p:spPr>
        <p:style>
          <a:lnRef idx="0"/>
          <a:fillRef idx="0"/>
          <a:effectRef idx="0"/>
          <a:fontRef idx="minor"/>
        </p:style>
      </p:sp>
      <p:sp>
        <p:nvSpPr>
          <p:cNvPr id="768" name="Isosceles Triangle 19_24"/>
          <p:cNvSpPr/>
          <p:nvPr/>
        </p:nvSpPr>
        <p:spPr>
          <a:xfrm flipH="1" rot="10800000">
            <a:off x="11361960" y="2160"/>
            <a:ext cx="840600" cy="4614120"/>
          </a:xfrm>
          <a:prstGeom prst="triangle">
            <a:avLst>
              <a:gd name="adj" fmla="val 100000"/>
            </a:avLst>
          </a:prstGeom>
          <a:solidFill>
            <a:srgbClr val="54a021"/>
          </a:solidFill>
          <a:ln w="9360">
            <a:noFill/>
          </a:ln>
          <a:effectLst>
            <a:outerShdw blurRad="38160" dir="5400000" dist="25560">
              <a:srgbClr val="000000">
                <a:alpha val="35000"/>
              </a:srgbClr>
            </a:outerShdw>
          </a:effectLst>
        </p:spPr>
        <p:style>
          <a:lnRef idx="0"/>
          <a:fillRef idx="0"/>
          <a:effectRef idx="0"/>
          <a:fontRef idx="minor"/>
        </p:style>
      </p:sp>
      <p:sp>
        <p:nvSpPr>
          <p:cNvPr id="769" name="Date Placeholder 3_24"/>
          <p:cNvSpPr/>
          <p:nvPr/>
        </p:nvSpPr>
        <p:spPr>
          <a:xfrm>
            <a:off x="4997160" y="6490800"/>
            <a:ext cx="2741040" cy="362880"/>
          </a:xfrm>
          <a:prstGeom prst="rect">
            <a:avLst/>
          </a:prstGeom>
          <a:noFill/>
          <a:ln w="0">
            <a:noFill/>
          </a:ln>
        </p:spPr>
        <p:style>
          <a:lnRef idx="0"/>
          <a:fillRef idx="0"/>
          <a:effectRef idx="0"/>
          <a:fontRef idx="minor"/>
        </p:style>
        <p:txBody>
          <a:bodyPr lIns="90000" rIns="90000" tIns="45000" bIns="45000">
            <a:noAutofit/>
          </a:bodyPr>
          <a:p>
            <a:pPr>
              <a:lnSpc>
                <a:spcPct val="100000"/>
              </a:lnSpc>
            </a:pPr>
            <a:fld id="{555DD6D7-601A-4292-882E-3707FC5D50F3}" type="datetime">
              <a:rPr b="0" lang="en-GB" sz="1200" spc="-1" strike="noStrike">
                <a:solidFill>
                  <a:srgbClr val="99cc00"/>
                </a:solidFill>
                <a:latin typeface="Trebuchet MS"/>
                <a:ea typeface="DejaVu Sans"/>
              </a:rPr>
              <a:t>31/07/21</a:t>
            </a:fld>
            <a:endParaRPr b="0" lang="en-GB" sz="1200" spc="-1" strike="noStrike">
              <a:latin typeface="Arial"/>
            </a:endParaRPr>
          </a:p>
        </p:txBody>
      </p:sp>
      <p:sp>
        <p:nvSpPr>
          <p:cNvPr id="770" name="Footer Placeholder 4_24"/>
          <p:cNvSpPr/>
          <p:nvPr/>
        </p:nvSpPr>
        <p:spPr>
          <a:xfrm>
            <a:off x="4296240" y="6216480"/>
            <a:ext cx="3096720" cy="362880"/>
          </a:xfrm>
          <a:prstGeom prst="rect">
            <a:avLst/>
          </a:prstGeom>
          <a:noFill/>
          <a:ln w="0">
            <a:noFill/>
          </a:ln>
        </p:spPr>
        <p:style>
          <a:lnRef idx="0"/>
          <a:fillRef idx="0"/>
          <a:effectRef idx="0"/>
          <a:fontRef idx="minor"/>
        </p:style>
        <p:txBody>
          <a:bodyPr lIns="90000" rIns="90000" tIns="45000" bIns="45000">
            <a:noAutofit/>
          </a:bodyPr>
          <a:p>
            <a:pPr>
              <a:lnSpc>
                <a:spcPct val="100000"/>
              </a:lnSpc>
            </a:pPr>
            <a:r>
              <a:rPr b="1" lang="en-GB" sz="1400" spc="-1" strike="noStrike">
                <a:solidFill>
                  <a:srgbClr val="99cc00"/>
                </a:solidFill>
                <a:latin typeface="Trebuchet MS"/>
                <a:ea typeface="DejaVu Sans"/>
              </a:rPr>
              <a:t>Alex May – Interconnected Law</a:t>
            </a:r>
            <a:endParaRPr b="0" lang="en-GB" sz="1400" spc="-1" strike="noStrike">
              <a:latin typeface="Arial"/>
            </a:endParaRPr>
          </a:p>
        </p:txBody>
      </p:sp>
      <p:sp>
        <p:nvSpPr>
          <p:cNvPr id="771" name="Rectangle 700"/>
          <p:cNvSpPr/>
          <p:nvPr/>
        </p:nvSpPr>
        <p:spPr>
          <a:xfrm>
            <a:off x="4960440" y="1109160"/>
            <a:ext cx="6338880" cy="4601880"/>
          </a:xfrm>
          <a:prstGeom prst="rect">
            <a:avLst/>
          </a:prstGeom>
          <a:noFill/>
          <a:ln w="0">
            <a:noFill/>
          </a:ln>
        </p:spPr>
        <p:style>
          <a:lnRef idx="0"/>
          <a:fillRef idx="0"/>
          <a:effectRef idx="0"/>
          <a:fontRef idx="minor"/>
        </p:style>
      </p:sp>
      <p:sp>
        <p:nvSpPr>
          <p:cNvPr id="772" name="Rectangle 701"/>
          <p:cNvSpPr/>
          <p:nvPr/>
        </p:nvSpPr>
        <p:spPr>
          <a:xfrm>
            <a:off x="5023080" y="4007520"/>
            <a:ext cx="6339600" cy="376560"/>
          </a:xfrm>
          <a:prstGeom prst="rect">
            <a:avLst/>
          </a:prstGeom>
          <a:solidFill>
            <a:srgbClr val="ffffff">
              <a:alpha val="90000"/>
            </a:srgbClr>
          </a:solidFill>
          <a:ln cap="rnd" w="19080">
            <a:solidFill>
              <a:srgbClr val="90c226"/>
            </a:solidFill>
            <a:miter/>
          </a:ln>
        </p:spPr>
        <p:style>
          <a:lnRef idx="0"/>
          <a:fillRef idx="0"/>
          <a:effectRef idx="0"/>
          <a:fontRef idx="minor"/>
        </p:style>
      </p:sp>
      <p:sp>
        <p:nvSpPr>
          <p:cNvPr id="773" name="Rectangle: Rounded Corners 702"/>
          <p:cNvSpPr/>
          <p:nvPr/>
        </p:nvSpPr>
        <p:spPr>
          <a:xfrm>
            <a:off x="5220000" y="3744000"/>
            <a:ext cx="4437360" cy="441360"/>
          </a:xfrm>
          <a:prstGeom prst="roundRect">
            <a:avLst>
              <a:gd name="adj" fmla="val 16667"/>
            </a:avLst>
          </a:prstGeom>
          <a:solidFill>
            <a:srgbClr val="cbdfa0"/>
          </a:solidFill>
          <a:ln cap="rnd" w="19080">
            <a:solidFill>
              <a:srgbClr val="ffffff"/>
            </a:solidFill>
            <a:miter/>
          </a:ln>
        </p:spPr>
        <p:style>
          <a:lnRef idx="0"/>
          <a:fillRef idx="0"/>
          <a:effectRef idx="0"/>
          <a:fontRef idx="minor"/>
        </p:style>
        <p:txBody>
          <a:bodyPr lIns="189360" rIns="167760" tIns="21600" bIns="21600" anchor="ctr">
            <a:noAutofit/>
          </a:bodyPr>
          <a:p>
            <a:pPr>
              <a:lnSpc>
                <a:spcPct val="90000"/>
              </a:lnSpc>
              <a:spcAft>
                <a:spcPts val="524"/>
              </a:spcAft>
              <a:tabLst>
                <a:tab algn="l" pos="0"/>
              </a:tabLst>
            </a:pPr>
            <a:r>
              <a:rPr b="0" lang="en-US" sz="1500" spc="-1" strike="noStrike">
                <a:solidFill>
                  <a:srgbClr val="ffffff"/>
                </a:solidFill>
                <a:latin typeface="Arial"/>
                <a:ea typeface="DejaVu Sans"/>
              </a:rPr>
              <a:t>Social Hierarchies</a:t>
            </a:r>
            <a:endParaRPr b="0" lang="en-GB" sz="1500" spc="-1" strike="noStrike">
              <a:latin typeface="Arial"/>
            </a:endParaRPr>
          </a:p>
        </p:txBody>
      </p:sp>
      <p:sp>
        <p:nvSpPr>
          <p:cNvPr id="774" name="Rectangle 703"/>
          <p:cNvSpPr/>
          <p:nvPr/>
        </p:nvSpPr>
        <p:spPr>
          <a:xfrm>
            <a:off x="5040000" y="5076000"/>
            <a:ext cx="6339600" cy="376560"/>
          </a:xfrm>
          <a:prstGeom prst="rect">
            <a:avLst/>
          </a:prstGeom>
          <a:solidFill>
            <a:srgbClr val="ffffff">
              <a:alpha val="90000"/>
            </a:srgbClr>
          </a:solidFill>
          <a:ln cap="rnd" w="19080">
            <a:solidFill>
              <a:srgbClr val="90c226"/>
            </a:solidFill>
            <a:miter/>
          </a:ln>
        </p:spPr>
        <p:style>
          <a:lnRef idx="0"/>
          <a:fillRef idx="0"/>
          <a:effectRef idx="0"/>
          <a:fontRef idx="minor"/>
        </p:style>
      </p:sp>
      <p:sp>
        <p:nvSpPr>
          <p:cNvPr id="775" name="Rectangle: Rounded Corners 704"/>
          <p:cNvSpPr/>
          <p:nvPr/>
        </p:nvSpPr>
        <p:spPr>
          <a:xfrm>
            <a:off x="5281560" y="4813560"/>
            <a:ext cx="4437360" cy="441360"/>
          </a:xfrm>
          <a:prstGeom prst="roundRect">
            <a:avLst>
              <a:gd name="adj" fmla="val 16667"/>
            </a:avLst>
          </a:prstGeom>
          <a:solidFill>
            <a:srgbClr val="cbdfa0"/>
          </a:solidFill>
          <a:ln cap="rnd" w="19080">
            <a:solidFill>
              <a:srgbClr val="ffffff"/>
            </a:solidFill>
            <a:miter/>
          </a:ln>
        </p:spPr>
        <p:style>
          <a:lnRef idx="0"/>
          <a:fillRef idx="0"/>
          <a:effectRef idx="0"/>
          <a:fontRef idx="minor"/>
        </p:style>
        <p:txBody>
          <a:bodyPr lIns="189360" rIns="167760" tIns="21600" bIns="21600" anchor="ctr">
            <a:noAutofit/>
          </a:bodyPr>
          <a:p>
            <a:pPr>
              <a:lnSpc>
                <a:spcPct val="90000"/>
              </a:lnSpc>
              <a:spcAft>
                <a:spcPts val="524"/>
              </a:spcAft>
              <a:tabLst>
                <a:tab algn="l" pos="0"/>
              </a:tabLst>
            </a:pPr>
            <a:r>
              <a:rPr b="0" lang="en-US" sz="1500" spc="-1" strike="noStrike">
                <a:solidFill>
                  <a:srgbClr val="ffffff"/>
                </a:solidFill>
                <a:latin typeface="Arial"/>
                <a:ea typeface="DejaVu Sans"/>
              </a:rPr>
              <a:t>Democracy</a:t>
            </a:r>
            <a:endParaRPr b="0" lang="en-GB" sz="1500" spc="-1" strike="noStrike">
              <a:latin typeface="Arial"/>
            </a:endParaRPr>
          </a:p>
        </p:txBody>
      </p:sp>
      <p:sp>
        <p:nvSpPr>
          <p:cNvPr id="776" name="Rectangle 705"/>
          <p:cNvSpPr/>
          <p:nvPr/>
        </p:nvSpPr>
        <p:spPr>
          <a:xfrm>
            <a:off x="5023080" y="1854360"/>
            <a:ext cx="6339600" cy="376560"/>
          </a:xfrm>
          <a:prstGeom prst="rect">
            <a:avLst/>
          </a:prstGeom>
          <a:solidFill>
            <a:srgbClr val="ffffff">
              <a:alpha val="90000"/>
            </a:srgbClr>
          </a:solidFill>
          <a:ln cap="rnd" w="19080">
            <a:solidFill>
              <a:srgbClr val="90c226"/>
            </a:solidFill>
            <a:miter/>
          </a:ln>
        </p:spPr>
        <p:style>
          <a:lnRef idx="0"/>
          <a:fillRef idx="0"/>
          <a:effectRef idx="0"/>
          <a:fontRef idx="minor"/>
        </p:style>
      </p:sp>
      <p:sp>
        <p:nvSpPr>
          <p:cNvPr id="777" name="Rectangle 706"/>
          <p:cNvSpPr/>
          <p:nvPr/>
        </p:nvSpPr>
        <p:spPr>
          <a:xfrm>
            <a:off x="5023080" y="2944080"/>
            <a:ext cx="6339600" cy="376560"/>
          </a:xfrm>
          <a:prstGeom prst="rect">
            <a:avLst/>
          </a:prstGeom>
          <a:solidFill>
            <a:srgbClr val="ffffff">
              <a:alpha val="90000"/>
            </a:srgbClr>
          </a:solidFill>
          <a:ln cap="rnd" w="19080">
            <a:solidFill>
              <a:srgbClr val="90c226"/>
            </a:solidFill>
            <a:miter/>
          </a:ln>
        </p:spPr>
        <p:style>
          <a:lnRef idx="0"/>
          <a:fillRef idx="0"/>
          <a:effectRef idx="0"/>
          <a:fontRef idx="minor"/>
        </p:style>
      </p:sp>
      <p:sp>
        <p:nvSpPr>
          <p:cNvPr id="778" name="Rectangle: Rounded Corners 707"/>
          <p:cNvSpPr/>
          <p:nvPr/>
        </p:nvSpPr>
        <p:spPr>
          <a:xfrm>
            <a:off x="5216400" y="2664000"/>
            <a:ext cx="4437360" cy="441360"/>
          </a:xfrm>
          <a:prstGeom prst="roundRect">
            <a:avLst>
              <a:gd name="adj" fmla="val 16667"/>
            </a:avLst>
          </a:prstGeom>
          <a:solidFill>
            <a:srgbClr val="90c226"/>
          </a:solidFill>
          <a:ln cap="rnd" w="19080">
            <a:solidFill>
              <a:srgbClr val="ffffff"/>
            </a:solidFill>
            <a:miter/>
          </a:ln>
        </p:spPr>
        <p:style>
          <a:lnRef idx="0"/>
          <a:fillRef idx="0"/>
          <a:effectRef idx="0"/>
          <a:fontRef idx="minor"/>
        </p:style>
        <p:txBody>
          <a:bodyPr lIns="189360" rIns="167760" tIns="21600" bIns="21600" anchor="ctr">
            <a:noAutofit/>
          </a:bodyPr>
          <a:p>
            <a:pPr>
              <a:lnSpc>
                <a:spcPct val="90000"/>
              </a:lnSpc>
              <a:spcAft>
                <a:spcPts val="524"/>
              </a:spcAft>
              <a:tabLst>
                <a:tab algn="l" pos="0"/>
              </a:tabLst>
            </a:pPr>
            <a:r>
              <a:rPr b="0" lang="en-US" sz="1500" spc="-1" strike="noStrike">
                <a:solidFill>
                  <a:srgbClr val="ffffff"/>
                </a:solidFill>
                <a:latin typeface="Arial"/>
                <a:ea typeface="DejaVu Sans"/>
              </a:rPr>
              <a:t>Humans and Nature</a:t>
            </a:r>
            <a:endParaRPr b="0" lang="en-GB" sz="1500" spc="-1" strike="noStrike">
              <a:latin typeface="Arial"/>
            </a:endParaRPr>
          </a:p>
        </p:txBody>
      </p:sp>
      <p:sp>
        <p:nvSpPr>
          <p:cNvPr id="779" name="Rectangle: Rounded Corners 708"/>
          <p:cNvSpPr/>
          <p:nvPr/>
        </p:nvSpPr>
        <p:spPr>
          <a:xfrm>
            <a:off x="5276880" y="1596960"/>
            <a:ext cx="4437360" cy="441360"/>
          </a:xfrm>
          <a:prstGeom prst="roundRect">
            <a:avLst>
              <a:gd name="adj" fmla="val 16667"/>
            </a:avLst>
          </a:prstGeom>
          <a:solidFill>
            <a:srgbClr val="cbdfa0"/>
          </a:solidFill>
          <a:ln cap="rnd" w="19080">
            <a:solidFill>
              <a:srgbClr val="ffffff"/>
            </a:solidFill>
            <a:miter/>
          </a:ln>
        </p:spPr>
        <p:style>
          <a:lnRef idx="0"/>
          <a:fillRef idx="0"/>
          <a:effectRef idx="0"/>
          <a:fontRef idx="minor"/>
        </p:style>
        <p:txBody>
          <a:bodyPr lIns="189360" rIns="167760" tIns="21600" bIns="21600" anchor="ctr">
            <a:noAutofit/>
          </a:bodyPr>
          <a:p>
            <a:pPr>
              <a:lnSpc>
                <a:spcPct val="90000"/>
              </a:lnSpc>
              <a:spcAft>
                <a:spcPts val="524"/>
              </a:spcAft>
              <a:tabLst>
                <a:tab algn="l" pos="0"/>
              </a:tabLst>
            </a:pPr>
            <a:r>
              <a:rPr b="0" lang="en-US" sz="1500" spc="-1" strike="noStrike">
                <a:solidFill>
                  <a:srgbClr val="ffffff"/>
                </a:solidFill>
                <a:latin typeface="Arial"/>
                <a:ea typeface="DejaVu Sans"/>
              </a:rPr>
              <a:t>In brief</a:t>
            </a:r>
            <a:endParaRPr b="0" lang="en-GB" sz="1500" spc="-1" strike="noStrike">
              <a:latin typeface="Arial"/>
            </a:endParaRPr>
          </a:p>
        </p:txBody>
      </p:sp>
      <p:sp>
        <p:nvSpPr>
          <p:cNvPr id="780" name="Title 3_16"/>
          <p:cNvSpPr/>
          <p:nvPr/>
        </p:nvSpPr>
        <p:spPr>
          <a:xfrm>
            <a:off x="324000" y="1179000"/>
            <a:ext cx="4318200" cy="4461840"/>
          </a:xfrm>
          <a:prstGeom prst="rect">
            <a:avLst/>
          </a:prstGeom>
          <a:noFill/>
          <a:ln w="0">
            <a:noFill/>
          </a:ln>
        </p:spPr>
        <p:style>
          <a:lnRef idx="0"/>
          <a:fillRef idx="0"/>
          <a:effectRef idx="0"/>
          <a:fontRef idx="minor"/>
        </p:style>
        <p:txBody>
          <a:bodyPr lIns="90000" rIns="90000" tIns="45000" bIns="45000" anchor="ctr">
            <a:normAutofit/>
          </a:bodyPr>
          <a:p>
            <a:pPr>
              <a:lnSpc>
                <a:spcPct val="100000"/>
              </a:lnSpc>
              <a:spcAft>
                <a:spcPts val="601"/>
              </a:spcAft>
            </a:pPr>
            <a:r>
              <a:rPr b="1" lang="en-US" sz="4400" spc="-1" strike="noStrike">
                <a:solidFill>
                  <a:srgbClr val="90c226"/>
                </a:solidFill>
                <a:latin typeface="Trebuchet MS"/>
                <a:ea typeface="DejaVu Sans"/>
              </a:rPr>
              <a:t>Social Ecology</a:t>
            </a:r>
            <a:endParaRPr b="0" lang="en-GB" sz="44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95" name="Title 3_41"/>
          <p:cNvSpPr/>
          <p:nvPr/>
        </p:nvSpPr>
        <p:spPr>
          <a:xfrm>
            <a:off x="677160" y="609480"/>
            <a:ext cx="8594640" cy="1318680"/>
          </a:xfrm>
          <a:prstGeom prst="rect">
            <a:avLst/>
          </a:prstGeom>
          <a:noFill/>
          <a:ln w="0">
            <a:noFill/>
          </a:ln>
        </p:spPr>
        <p:style>
          <a:lnRef idx="0"/>
          <a:fillRef idx="0"/>
          <a:effectRef idx="0"/>
          <a:fontRef idx="minor"/>
        </p:style>
        <p:txBody>
          <a:bodyPr lIns="90000" rIns="90000" tIns="45000" bIns="45000" anchor="ctr">
            <a:normAutofit/>
          </a:bodyPr>
          <a:p>
            <a:pPr algn="ctr">
              <a:lnSpc>
                <a:spcPct val="100000"/>
              </a:lnSpc>
            </a:pPr>
            <a:r>
              <a:rPr b="1" lang="en-US" sz="6600" spc="-1" strike="noStrike">
                <a:solidFill>
                  <a:srgbClr val="90c226"/>
                </a:solidFill>
                <a:latin typeface="Trebuchet MS"/>
                <a:ea typeface="DejaVu Sans"/>
              </a:rPr>
              <a:t>Introduction</a:t>
            </a:r>
            <a:endParaRPr b="0" lang="en-GB" sz="6600" spc="-1" strike="noStrike">
              <a:latin typeface="Arial"/>
            </a:endParaRPr>
          </a:p>
        </p:txBody>
      </p:sp>
      <p:grpSp>
        <p:nvGrpSpPr>
          <p:cNvPr id="296" name="Diagram1_1"/>
          <p:cNvGrpSpPr/>
          <p:nvPr/>
        </p:nvGrpSpPr>
        <p:grpSpPr>
          <a:xfrm>
            <a:off x="677160" y="1930320"/>
            <a:ext cx="8596080" cy="3880440"/>
            <a:chOff x="677160" y="1930320"/>
            <a:chExt cx="8596080" cy="3880440"/>
          </a:xfrm>
        </p:grpSpPr>
        <p:sp>
          <p:nvSpPr>
            <p:cNvPr id="297" name="Rectangle 228"/>
            <p:cNvSpPr/>
            <p:nvPr/>
          </p:nvSpPr>
          <p:spPr>
            <a:xfrm>
              <a:off x="677160" y="1930320"/>
              <a:ext cx="8594280" cy="3879360"/>
            </a:xfrm>
            <a:prstGeom prst="rect">
              <a:avLst/>
            </a:prstGeom>
            <a:noFill/>
            <a:ln w="0">
              <a:noFill/>
            </a:ln>
          </p:spPr>
          <p:style>
            <a:lnRef idx="0"/>
            <a:fillRef idx="0"/>
            <a:effectRef idx="0"/>
            <a:fontRef idx="minor"/>
          </p:style>
        </p:sp>
        <p:sp>
          <p:nvSpPr>
            <p:cNvPr id="298" name="Straight Connector 229"/>
            <p:cNvSpPr/>
            <p:nvPr/>
          </p:nvSpPr>
          <p:spPr>
            <a:xfrm>
              <a:off x="677160" y="1930680"/>
              <a:ext cx="8596080" cy="0"/>
            </a:xfrm>
            <a:prstGeom prst="line">
              <a:avLst/>
            </a:prstGeom>
            <a:ln cap="rnd" w="12600">
              <a:solidFill>
                <a:srgbClr val="54a021"/>
              </a:solidFill>
              <a:miter/>
            </a:ln>
          </p:spPr>
          <p:style>
            <a:lnRef idx="0"/>
            <a:fillRef idx="0"/>
            <a:effectRef idx="0"/>
            <a:fontRef idx="minor"/>
          </p:style>
        </p:sp>
        <p:sp>
          <p:nvSpPr>
            <p:cNvPr id="299" name="Rectangle 230"/>
            <p:cNvSpPr/>
            <p:nvPr/>
          </p:nvSpPr>
          <p:spPr>
            <a:xfrm>
              <a:off x="677160" y="1930680"/>
              <a:ext cx="8595720" cy="775440"/>
            </a:xfrm>
            <a:prstGeom prst="rect">
              <a:avLst/>
            </a:prstGeom>
            <a:noFill/>
            <a:ln w="0">
              <a:noFill/>
            </a:ln>
          </p:spPr>
          <p:style>
            <a:lnRef idx="0"/>
            <a:fillRef idx="0"/>
            <a:effectRef idx="0"/>
            <a:fontRef idx="minor"/>
          </p:style>
          <p:txBody>
            <a:bodyPr lIns="137160" rIns="137160" tIns="137160" bIns="137160">
              <a:noAutofit/>
            </a:bodyPr>
            <a:p>
              <a:pPr>
                <a:lnSpc>
                  <a:spcPct val="90000"/>
                </a:lnSpc>
                <a:spcAft>
                  <a:spcPts val="1261"/>
                </a:spcAft>
                <a:tabLst>
                  <a:tab algn="l" pos="0"/>
                </a:tabLst>
              </a:pPr>
              <a:r>
                <a:rPr b="0" lang="en-GB" sz="3600" spc="-1" strike="noStrike">
                  <a:solidFill>
                    <a:srgbClr val="999999"/>
                  </a:solidFill>
                  <a:latin typeface="Arial"/>
                  <a:ea typeface="DejaVu Sans"/>
                </a:rPr>
                <a:t>Introducing me</a:t>
              </a:r>
              <a:endParaRPr b="0" lang="en-GB" sz="3600" spc="-1" strike="noStrike">
                <a:latin typeface="Arial"/>
              </a:endParaRPr>
            </a:p>
          </p:txBody>
        </p:sp>
        <p:sp>
          <p:nvSpPr>
            <p:cNvPr id="300" name="Straight Connector 231"/>
            <p:cNvSpPr/>
            <p:nvPr/>
          </p:nvSpPr>
          <p:spPr>
            <a:xfrm>
              <a:off x="677160" y="2706840"/>
              <a:ext cx="8596080" cy="0"/>
            </a:xfrm>
            <a:prstGeom prst="line">
              <a:avLst/>
            </a:prstGeom>
            <a:ln cap="rnd" w="12600">
              <a:solidFill>
                <a:srgbClr val="79b220"/>
              </a:solidFill>
              <a:miter/>
            </a:ln>
          </p:spPr>
          <p:style>
            <a:lnRef idx="0"/>
            <a:fillRef idx="0"/>
            <a:effectRef idx="0"/>
            <a:fontRef idx="minor"/>
          </p:style>
        </p:sp>
        <p:sp>
          <p:nvSpPr>
            <p:cNvPr id="301" name="Rectangle 232"/>
            <p:cNvSpPr/>
            <p:nvPr/>
          </p:nvSpPr>
          <p:spPr>
            <a:xfrm>
              <a:off x="677160" y="2706840"/>
              <a:ext cx="8595720" cy="775440"/>
            </a:xfrm>
            <a:prstGeom prst="rect">
              <a:avLst/>
            </a:prstGeom>
            <a:noFill/>
            <a:ln w="0">
              <a:noFill/>
            </a:ln>
          </p:spPr>
          <p:style>
            <a:lnRef idx="0"/>
            <a:fillRef idx="0"/>
            <a:effectRef idx="0"/>
            <a:fontRef idx="minor"/>
          </p:style>
          <p:txBody>
            <a:bodyPr lIns="137160" rIns="137160" tIns="137160" bIns="137160">
              <a:noAutofit/>
            </a:bodyPr>
            <a:p>
              <a:pPr>
                <a:lnSpc>
                  <a:spcPct val="90000"/>
                </a:lnSpc>
                <a:spcAft>
                  <a:spcPts val="1261"/>
                </a:spcAft>
                <a:tabLst>
                  <a:tab algn="l" pos="0"/>
                </a:tabLst>
              </a:pPr>
              <a:r>
                <a:rPr b="0" lang="en-GB" sz="3600" spc="-1" strike="noStrike">
                  <a:solidFill>
                    <a:srgbClr val="999999"/>
                  </a:solidFill>
                  <a:latin typeface="Arial"/>
                  <a:ea typeface="DejaVu Sans"/>
                </a:rPr>
                <a:t>Who is in the room?</a:t>
              </a:r>
              <a:endParaRPr b="0" lang="en-GB" sz="3600" spc="-1" strike="noStrike">
                <a:latin typeface="Arial"/>
              </a:endParaRPr>
            </a:p>
          </p:txBody>
        </p:sp>
        <p:sp>
          <p:nvSpPr>
            <p:cNvPr id="302" name="Straight Connector 233"/>
            <p:cNvSpPr/>
            <p:nvPr/>
          </p:nvSpPr>
          <p:spPr>
            <a:xfrm>
              <a:off x="677160" y="3482640"/>
              <a:ext cx="8596080" cy="0"/>
            </a:xfrm>
            <a:prstGeom prst="line">
              <a:avLst/>
            </a:prstGeom>
            <a:ln cap="rnd" w="12600">
              <a:solidFill>
                <a:srgbClr val="a5c41f"/>
              </a:solidFill>
              <a:miter/>
            </a:ln>
          </p:spPr>
          <p:style>
            <a:lnRef idx="0"/>
            <a:fillRef idx="0"/>
            <a:effectRef idx="0"/>
            <a:fontRef idx="minor"/>
          </p:style>
        </p:sp>
        <p:sp>
          <p:nvSpPr>
            <p:cNvPr id="303" name="Rectangle 234"/>
            <p:cNvSpPr/>
            <p:nvPr/>
          </p:nvSpPr>
          <p:spPr>
            <a:xfrm>
              <a:off x="677160" y="3483000"/>
              <a:ext cx="8595720" cy="775440"/>
            </a:xfrm>
            <a:prstGeom prst="rect">
              <a:avLst/>
            </a:prstGeom>
            <a:noFill/>
            <a:ln w="0">
              <a:noFill/>
            </a:ln>
          </p:spPr>
          <p:style>
            <a:lnRef idx="0"/>
            <a:fillRef idx="0"/>
            <a:effectRef idx="0"/>
            <a:fontRef idx="minor"/>
          </p:style>
          <p:txBody>
            <a:bodyPr lIns="137160" rIns="137160" tIns="137160" bIns="137160">
              <a:noAutofit/>
            </a:bodyPr>
            <a:p>
              <a:pPr>
                <a:lnSpc>
                  <a:spcPct val="90000"/>
                </a:lnSpc>
                <a:spcAft>
                  <a:spcPts val="1261"/>
                </a:spcAft>
                <a:tabLst>
                  <a:tab algn="l" pos="0"/>
                </a:tabLst>
              </a:pPr>
              <a:r>
                <a:rPr b="1" lang="en-GB" sz="3600" spc="-1" strike="noStrike">
                  <a:solidFill>
                    <a:srgbClr val="000000"/>
                  </a:solidFill>
                  <a:latin typeface="Arial"/>
                  <a:ea typeface="DejaVu Sans"/>
                </a:rPr>
                <a:t>Engaging with the Workshop</a:t>
              </a:r>
              <a:r>
                <a:rPr b="1" lang="en-GB" sz="3600" spc="-1" strike="noStrike">
                  <a:solidFill>
                    <a:srgbClr val="000000"/>
                  </a:solidFill>
                  <a:latin typeface="Arial"/>
                  <a:ea typeface="DejaVu Sans"/>
                </a:rPr>
                <a:t>	</a:t>
              </a:r>
              <a:r>
                <a:rPr b="1" lang="en-GB" sz="3600" spc="-1" strike="noStrike">
                  <a:solidFill>
                    <a:srgbClr val="000000"/>
                  </a:solidFill>
                  <a:latin typeface="Arial"/>
                  <a:ea typeface="DejaVu Sans"/>
                </a:rPr>
                <a:t>	</a:t>
              </a:r>
              <a:endParaRPr b="0" lang="en-GB" sz="3600" spc="-1" strike="noStrike">
                <a:latin typeface="Arial"/>
              </a:endParaRPr>
            </a:p>
          </p:txBody>
        </p:sp>
        <p:sp>
          <p:nvSpPr>
            <p:cNvPr id="304" name="Straight Connector 235"/>
            <p:cNvSpPr/>
            <p:nvPr/>
          </p:nvSpPr>
          <p:spPr>
            <a:xfrm>
              <a:off x="677160" y="4258800"/>
              <a:ext cx="8596080" cy="0"/>
            </a:xfrm>
            <a:prstGeom prst="line">
              <a:avLst/>
            </a:prstGeom>
            <a:ln cap="rnd" w="12600">
              <a:solidFill>
                <a:srgbClr val="d7d31d"/>
              </a:solidFill>
              <a:miter/>
            </a:ln>
          </p:spPr>
          <p:style>
            <a:lnRef idx="0"/>
            <a:fillRef idx="0"/>
            <a:effectRef idx="0"/>
            <a:fontRef idx="minor"/>
          </p:style>
        </p:sp>
        <p:sp>
          <p:nvSpPr>
            <p:cNvPr id="305" name="Rectangle 236"/>
            <p:cNvSpPr/>
            <p:nvPr/>
          </p:nvSpPr>
          <p:spPr>
            <a:xfrm>
              <a:off x="677160" y="4259160"/>
              <a:ext cx="8595720" cy="775440"/>
            </a:xfrm>
            <a:prstGeom prst="rect">
              <a:avLst/>
            </a:prstGeom>
            <a:noFill/>
            <a:ln w="0">
              <a:noFill/>
            </a:ln>
          </p:spPr>
          <p:style>
            <a:lnRef idx="0"/>
            <a:fillRef idx="0"/>
            <a:effectRef idx="0"/>
            <a:fontRef idx="minor"/>
          </p:style>
          <p:txBody>
            <a:bodyPr lIns="137160" rIns="137160" tIns="137160" bIns="137160">
              <a:noAutofit/>
            </a:bodyPr>
            <a:p>
              <a:pPr>
                <a:lnSpc>
                  <a:spcPct val="90000"/>
                </a:lnSpc>
                <a:spcAft>
                  <a:spcPts val="1261"/>
                </a:spcAft>
                <a:tabLst>
                  <a:tab algn="l" pos="0"/>
                </a:tabLst>
              </a:pPr>
              <a:r>
                <a:rPr b="0" lang="en-GB" sz="3600" spc="-1" strike="noStrike">
                  <a:solidFill>
                    <a:srgbClr val="999999"/>
                  </a:solidFill>
                  <a:latin typeface="Arial"/>
                  <a:ea typeface="DejaVu Sans"/>
                </a:rPr>
                <a:t>Materials</a:t>
              </a:r>
              <a:endParaRPr b="0" lang="en-GB" sz="3600" spc="-1" strike="noStrike">
                <a:latin typeface="Arial"/>
              </a:endParaRPr>
            </a:p>
          </p:txBody>
        </p:sp>
        <p:sp>
          <p:nvSpPr>
            <p:cNvPr id="306" name="Straight Connector 237"/>
            <p:cNvSpPr/>
            <p:nvPr/>
          </p:nvSpPr>
          <p:spPr>
            <a:xfrm>
              <a:off x="677160" y="5034960"/>
              <a:ext cx="8596080" cy="0"/>
            </a:xfrm>
            <a:prstGeom prst="line">
              <a:avLst/>
            </a:prstGeom>
            <a:ln cap="rnd" w="12600">
              <a:solidFill>
                <a:srgbClr val="e6b91e"/>
              </a:solidFill>
              <a:miter/>
            </a:ln>
          </p:spPr>
          <p:style>
            <a:lnRef idx="0"/>
            <a:fillRef idx="0"/>
            <a:effectRef idx="0"/>
            <a:fontRef idx="minor"/>
          </p:style>
        </p:sp>
        <p:sp>
          <p:nvSpPr>
            <p:cNvPr id="307" name="Rectangle 238"/>
            <p:cNvSpPr/>
            <p:nvPr/>
          </p:nvSpPr>
          <p:spPr>
            <a:xfrm>
              <a:off x="677160" y="5035320"/>
              <a:ext cx="8595720" cy="775440"/>
            </a:xfrm>
            <a:prstGeom prst="rect">
              <a:avLst/>
            </a:prstGeom>
            <a:noFill/>
            <a:ln w="0">
              <a:noFill/>
            </a:ln>
          </p:spPr>
          <p:style>
            <a:lnRef idx="0"/>
            <a:fillRef idx="0"/>
            <a:effectRef idx="0"/>
            <a:fontRef idx="minor"/>
          </p:style>
          <p:txBody>
            <a:bodyPr lIns="137160" rIns="137160" tIns="137160" bIns="137160">
              <a:noAutofit/>
            </a:bodyPr>
            <a:p>
              <a:pPr>
                <a:lnSpc>
                  <a:spcPct val="90000"/>
                </a:lnSpc>
                <a:spcAft>
                  <a:spcPts val="1261"/>
                </a:spcAft>
                <a:tabLst>
                  <a:tab algn="l" pos="0"/>
                </a:tabLst>
              </a:pPr>
              <a:r>
                <a:rPr b="0" lang="en-GB" sz="3600" spc="-1" strike="noStrike">
                  <a:solidFill>
                    <a:srgbClr val="999999"/>
                  </a:solidFill>
                  <a:latin typeface="Arial"/>
                  <a:ea typeface="DejaVu Sans"/>
                </a:rPr>
                <a:t>Miscellaneous</a:t>
              </a:r>
              <a:endParaRPr b="0" lang="en-GB" sz="3600" spc="-1" strike="noStrike">
                <a:latin typeface="Arial"/>
              </a:endParaRPr>
            </a:p>
          </p:txBody>
        </p:sp>
      </p:grpSp>
    </p:spTree>
  </p:cSld>
  <mc:AlternateContent>
    <mc:Choice Requires="p14">
      <p:transition spd="slow" p14:dur="2000"/>
    </mc:Choice>
    <mc:Fallback>
      <p:transition spd="slow"/>
    </mc:Fallback>
  </mc:AlternateContent>
</p:sld>
</file>

<file path=ppt/slides/slide5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781" name="Rectangle 13_24"/>
          <p:cNvSpPr/>
          <p:nvPr/>
        </p:nvSpPr>
        <p:spPr>
          <a:xfrm>
            <a:off x="0" y="0"/>
            <a:ext cx="12189960" cy="6855840"/>
          </a:xfrm>
          <a:prstGeom prst="rect">
            <a:avLst/>
          </a:prstGeom>
          <a:solidFill>
            <a:srgbClr val="ffffff"/>
          </a:solidFill>
          <a:ln w="25560">
            <a:noFill/>
          </a:ln>
        </p:spPr>
        <p:style>
          <a:lnRef idx="0"/>
          <a:fillRef idx="0"/>
          <a:effectRef idx="0"/>
          <a:fontRef idx="minor"/>
        </p:style>
      </p:sp>
      <p:sp>
        <p:nvSpPr>
          <p:cNvPr id="782" name="Isosceles Triangle 15_25"/>
          <p:cNvSpPr/>
          <p:nvPr/>
        </p:nvSpPr>
        <p:spPr>
          <a:xfrm>
            <a:off x="0" y="4013280"/>
            <a:ext cx="446400" cy="2842560"/>
          </a:xfrm>
          <a:prstGeom prst="triangle">
            <a:avLst>
              <a:gd name="adj" fmla="val 0"/>
            </a:avLst>
          </a:prstGeom>
          <a:solidFill>
            <a:srgbClr val="90c226"/>
          </a:solidFill>
          <a:ln w="9360">
            <a:noFill/>
          </a:ln>
          <a:effectLst>
            <a:outerShdw blurRad="38160" dir="5400000" dist="25560">
              <a:srgbClr val="000000">
                <a:alpha val="35000"/>
              </a:srgbClr>
            </a:outerShdw>
          </a:effectLst>
        </p:spPr>
        <p:style>
          <a:lnRef idx="0"/>
          <a:fillRef idx="0"/>
          <a:effectRef idx="0"/>
          <a:fontRef idx="minor"/>
        </p:style>
      </p:sp>
      <p:sp>
        <p:nvSpPr>
          <p:cNvPr id="783" name="Straight Connector 17_24"/>
          <p:cNvSpPr/>
          <p:nvPr/>
        </p:nvSpPr>
        <p:spPr>
          <a:xfrm>
            <a:off x="4656600" y="1694520"/>
            <a:ext cx="0" cy="3936960"/>
          </a:xfrm>
          <a:prstGeom prst="line">
            <a:avLst/>
          </a:prstGeom>
          <a:ln cap="rnd" w="9360">
            <a:solidFill>
              <a:srgbClr val="90c226"/>
            </a:solidFill>
            <a:round/>
          </a:ln>
        </p:spPr>
        <p:style>
          <a:lnRef idx="0"/>
          <a:fillRef idx="0"/>
          <a:effectRef idx="0"/>
          <a:fontRef idx="minor"/>
        </p:style>
      </p:sp>
      <p:sp>
        <p:nvSpPr>
          <p:cNvPr id="784" name="Isosceles Triangle 19_25"/>
          <p:cNvSpPr/>
          <p:nvPr/>
        </p:nvSpPr>
        <p:spPr>
          <a:xfrm flipH="1" rot="10800000">
            <a:off x="11361960" y="2160"/>
            <a:ext cx="840600" cy="4614120"/>
          </a:xfrm>
          <a:prstGeom prst="triangle">
            <a:avLst>
              <a:gd name="adj" fmla="val 100000"/>
            </a:avLst>
          </a:prstGeom>
          <a:solidFill>
            <a:srgbClr val="54a021"/>
          </a:solidFill>
          <a:ln w="9360">
            <a:noFill/>
          </a:ln>
          <a:effectLst>
            <a:outerShdw blurRad="38160" dir="5400000" dist="25560">
              <a:srgbClr val="000000">
                <a:alpha val="35000"/>
              </a:srgbClr>
            </a:outerShdw>
          </a:effectLst>
        </p:spPr>
        <p:style>
          <a:lnRef idx="0"/>
          <a:fillRef idx="0"/>
          <a:effectRef idx="0"/>
          <a:fontRef idx="minor"/>
        </p:style>
      </p:sp>
      <p:sp>
        <p:nvSpPr>
          <p:cNvPr id="785" name="Date Placeholder 3_25"/>
          <p:cNvSpPr/>
          <p:nvPr/>
        </p:nvSpPr>
        <p:spPr>
          <a:xfrm>
            <a:off x="4997160" y="6490800"/>
            <a:ext cx="2741040" cy="362880"/>
          </a:xfrm>
          <a:prstGeom prst="rect">
            <a:avLst/>
          </a:prstGeom>
          <a:noFill/>
          <a:ln w="0">
            <a:noFill/>
          </a:ln>
        </p:spPr>
        <p:style>
          <a:lnRef idx="0"/>
          <a:fillRef idx="0"/>
          <a:effectRef idx="0"/>
          <a:fontRef idx="minor"/>
        </p:style>
        <p:txBody>
          <a:bodyPr lIns="90000" rIns="90000" tIns="45000" bIns="45000">
            <a:noAutofit/>
          </a:bodyPr>
          <a:p>
            <a:pPr>
              <a:lnSpc>
                <a:spcPct val="100000"/>
              </a:lnSpc>
            </a:pPr>
            <a:fld id="{2C4A9C86-A178-4CE2-A51F-53C6DD2455DA}" type="datetime">
              <a:rPr b="0" lang="en-GB" sz="1200" spc="-1" strike="noStrike">
                <a:solidFill>
                  <a:srgbClr val="99cc00"/>
                </a:solidFill>
                <a:latin typeface="Trebuchet MS"/>
                <a:ea typeface="DejaVu Sans"/>
              </a:rPr>
              <a:t>31/07/21</a:t>
            </a:fld>
            <a:endParaRPr b="0" lang="en-GB" sz="1200" spc="-1" strike="noStrike">
              <a:latin typeface="Arial"/>
            </a:endParaRPr>
          </a:p>
        </p:txBody>
      </p:sp>
      <p:sp>
        <p:nvSpPr>
          <p:cNvPr id="786" name="Footer Placeholder 4_25"/>
          <p:cNvSpPr/>
          <p:nvPr/>
        </p:nvSpPr>
        <p:spPr>
          <a:xfrm>
            <a:off x="4296240" y="6216480"/>
            <a:ext cx="3096720" cy="362880"/>
          </a:xfrm>
          <a:prstGeom prst="rect">
            <a:avLst/>
          </a:prstGeom>
          <a:noFill/>
          <a:ln w="0">
            <a:noFill/>
          </a:ln>
        </p:spPr>
        <p:style>
          <a:lnRef idx="0"/>
          <a:fillRef idx="0"/>
          <a:effectRef idx="0"/>
          <a:fontRef idx="minor"/>
        </p:style>
        <p:txBody>
          <a:bodyPr lIns="90000" rIns="90000" tIns="45000" bIns="45000">
            <a:noAutofit/>
          </a:bodyPr>
          <a:p>
            <a:pPr>
              <a:lnSpc>
                <a:spcPct val="100000"/>
              </a:lnSpc>
            </a:pPr>
            <a:r>
              <a:rPr b="1" lang="en-GB" sz="1400" spc="-1" strike="noStrike">
                <a:solidFill>
                  <a:srgbClr val="99cc00"/>
                </a:solidFill>
                <a:latin typeface="Trebuchet MS"/>
                <a:ea typeface="DejaVu Sans"/>
              </a:rPr>
              <a:t>Alex May – Interconnected Law</a:t>
            </a:r>
            <a:endParaRPr b="0" lang="en-GB" sz="1400" spc="-1" strike="noStrike">
              <a:latin typeface="Arial"/>
            </a:endParaRPr>
          </a:p>
        </p:txBody>
      </p:sp>
      <p:sp>
        <p:nvSpPr>
          <p:cNvPr id="787" name="Rectangle 716"/>
          <p:cNvSpPr/>
          <p:nvPr/>
        </p:nvSpPr>
        <p:spPr>
          <a:xfrm>
            <a:off x="4960440" y="1109160"/>
            <a:ext cx="6338880" cy="4601880"/>
          </a:xfrm>
          <a:prstGeom prst="rect">
            <a:avLst/>
          </a:prstGeom>
          <a:noFill/>
          <a:ln w="0">
            <a:noFill/>
          </a:ln>
        </p:spPr>
        <p:style>
          <a:lnRef idx="0"/>
          <a:fillRef idx="0"/>
          <a:effectRef idx="0"/>
          <a:fontRef idx="minor"/>
        </p:style>
      </p:sp>
      <p:sp>
        <p:nvSpPr>
          <p:cNvPr id="788" name="Rectangle 717"/>
          <p:cNvSpPr/>
          <p:nvPr/>
        </p:nvSpPr>
        <p:spPr>
          <a:xfrm>
            <a:off x="5023080" y="4007520"/>
            <a:ext cx="6339600" cy="376560"/>
          </a:xfrm>
          <a:prstGeom prst="rect">
            <a:avLst/>
          </a:prstGeom>
          <a:solidFill>
            <a:srgbClr val="ffffff">
              <a:alpha val="90000"/>
            </a:srgbClr>
          </a:solidFill>
          <a:ln cap="rnd" w="19080">
            <a:solidFill>
              <a:srgbClr val="90c226"/>
            </a:solidFill>
            <a:miter/>
          </a:ln>
        </p:spPr>
        <p:style>
          <a:lnRef idx="0"/>
          <a:fillRef idx="0"/>
          <a:effectRef idx="0"/>
          <a:fontRef idx="minor"/>
        </p:style>
      </p:sp>
      <p:sp>
        <p:nvSpPr>
          <p:cNvPr id="789" name="Rectangle: Rounded Corners 718"/>
          <p:cNvSpPr/>
          <p:nvPr/>
        </p:nvSpPr>
        <p:spPr>
          <a:xfrm>
            <a:off x="5220000" y="3744000"/>
            <a:ext cx="4437360" cy="441360"/>
          </a:xfrm>
          <a:prstGeom prst="roundRect">
            <a:avLst>
              <a:gd name="adj" fmla="val 16667"/>
            </a:avLst>
          </a:prstGeom>
          <a:solidFill>
            <a:srgbClr val="90c226"/>
          </a:solidFill>
          <a:ln cap="rnd" w="19080">
            <a:solidFill>
              <a:srgbClr val="ffffff"/>
            </a:solidFill>
            <a:miter/>
          </a:ln>
        </p:spPr>
        <p:style>
          <a:lnRef idx="0"/>
          <a:fillRef idx="0"/>
          <a:effectRef idx="0"/>
          <a:fontRef idx="minor"/>
        </p:style>
        <p:txBody>
          <a:bodyPr lIns="189360" rIns="167760" tIns="21600" bIns="21600" anchor="ctr">
            <a:noAutofit/>
          </a:bodyPr>
          <a:p>
            <a:pPr>
              <a:lnSpc>
                <a:spcPct val="90000"/>
              </a:lnSpc>
              <a:spcAft>
                <a:spcPts val="524"/>
              </a:spcAft>
              <a:tabLst>
                <a:tab algn="l" pos="0"/>
              </a:tabLst>
            </a:pPr>
            <a:r>
              <a:rPr b="0" lang="en-US" sz="1500" spc="-1" strike="noStrike">
                <a:solidFill>
                  <a:srgbClr val="ffffff"/>
                </a:solidFill>
                <a:latin typeface="Arial"/>
                <a:ea typeface="DejaVu Sans"/>
              </a:rPr>
              <a:t>Social Hierarchies</a:t>
            </a:r>
            <a:endParaRPr b="0" lang="en-GB" sz="1500" spc="-1" strike="noStrike">
              <a:latin typeface="Arial"/>
            </a:endParaRPr>
          </a:p>
        </p:txBody>
      </p:sp>
      <p:sp>
        <p:nvSpPr>
          <p:cNvPr id="790" name="Rectangle 719"/>
          <p:cNvSpPr/>
          <p:nvPr/>
        </p:nvSpPr>
        <p:spPr>
          <a:xfrm>
            <a:off x="5040000" y="5076000"/>
            <a:ext cx="6339600" cy="376560"/>
          </a:xfrm>
          <a:prstGeom prst="rect">
            <a:avLst/>
          </a:prstGeom>
          <a:solidFill>
            <a:srgbClr val="ffffff">
              <a:alpha val="90000"/>
            </a:srgbClr>
          </a:solidFill>
          <a:ln cap="rnd" w="19080">
            <a:solidFill>
              <a:srgbClr val="90c226"/>
            </a:solidFill>
            <a:miter/>
          </a:ln>
        </p:spPr>
        <p:style>
          <a:lnRef idx="0"/>
          <a:fillRef idx="0"/>
          <a:effectRef idx="0"/>
          <a:fontRef idx="minor"/>
        </p:style>
      </p:sp>
      <p:sp>
        <p:nvSpPr>
          <p:cNvPr id="791" name="Rectangle: Rounded Corners 720"/>
          <p:cNvSpPr/>
          <p:nvPr/>
        </p:nvSpPr>
        <p:spPr>
          <a:xfrm>
            <a:off x="5281560" y="4813560"/>
            <a:ext cx="4437360" cy="441360"/>
          </a:xfrm>
          <a:prstGeom prst="roundRect">
            <a:avLst>
              <a:gd name="adj" fmla="val 16667"/>
            </a:avLst>
          </a:prstGeom>
          <a:solidFill>
            <a:srgbClr val="cbdfa0"/>
          </a:solidFill>
          <a:ln cap="rnd" w="19080">
            <a:solidFill>
              <a:srgbClr val="ffffff"/>
            </a:solidFill>
            <a:miter/>
          </a:ln>
        </p:spPr>
        <p:style>
          <a:lnRef idx="0"/>
          <a:fillRef idx="0"/>
          <a:effectRef idx="0"/>
          <a:fontRef idx="minor"/>
        </p:style>
        <p:txBody>
          <a:bodyPr lIns="189360" rIns="167760" tIns="21600" bIns="21600" anchor="ctr">
            <a:noAutofit/>
          </a:bodyPr>
          <a:p>
            <a:pPr>
              <a:lnSpc>
                <a:spcPct val="90000"/>
              </a:lnSpc>
              <a:spcAft>
                <a:spcPts val="524"/>
              </a:spcAft>
              <a:tabLst>
                <a:tab algn="l" pos="0"/>
              </a:tabLst>
            </a:pPr>
            <a:r>
              <a:rPr b="0" lang="en-US" sz="1500" spc="-1" strike="noStrike">
                <a:solidFill>
                  <a:srgbClr val="ffffff"/>
                </a:solidFill>
                <a:latin typeface="Arial"/>
                <a:ea typeface="DejaVu Sans"/>
              </a:rPr>
              <a:t>Democracy</a:t>
            </a:r>
            <a:endParaRPr b="0" lang="en-GB" sz="1500" spc="-1" strike="noStrike">
              <a:latin typeface="Arial"/>
            </a:endParaRPr>
          </a:p>
        </p:txBody>
      </p:sp>
      <p:sp>
        <p:nvSpPr>
          <p:cNvPr id="792" name="Rectangle 721"/>
          <p:cNvSpPr/>
          <p:nvPr/>
        </p:nvSpPr>
        <p:spPr>
          <a:xfrm>
            <a:off x="5023080" y="1854360"/>
            <a:ext cx="6339600" cy="376560"/>
          </a:xfrm>
          <a:prstGeom prst="rect">
            <a:avLst/>
          </a:prstGeom>
          <a:solidFill>
            <a:srgbClr val="ffffff">
              <a:alpha val="90000"/>
            </a:srgbClr>
          </a:solidFill>
          <a:ln cap="rnd" w="19080">
            <a:solidFill>
              <a:srgbClr val="90c226"/>
            </a:solidFill>
            <a:miter/>
          </a:ln>
        </p:spPr>
        <p:style>
          <a:lnRef idx="0"/>
          <a:fillRef idx="0"/>
          <a:effectRef idx="0"/>
          <a:fontRef idx="minor"/>
        </p:style>
      </p:sp>
      <p:sp>
        <p:nvSpPr>
          <p:cNvPr id="793" name="Rectangle 722"/>
          <p:cNvSpPr/>
          <p:nvPr/>
        </p:nvSpPr>
        <p:spPr>
          <a:xfrm>
            <a:off x="5023080" y="2944080"/>
            <a:ext cx="6339600" cy="376560"/>
          </a:xfrm>
          <a:prstGeom prst="rect">
            <a:avLst/>
          </a:prstGeom>
          <a:solidFill>
            <a:srgbClr val="ffffff">
              <a:alpha val="90000"/>
            </a:srgbClr>
          </a:solidFill>
          <a:ln cap="rnd" w="19080">
            <a:solidFill>
              <a:srgbClr val="90c226"/>
            </a:solidFill>
            <a:miter/>
          </a:ln>
        </p:spPr>
        <p:style>
          <a:lnRef idx="0"/>
          <a:fillRef idx="0"/>
          <a:effectRef idx="0"/>
          <a:fontRef idx="minor"/>
        </p:style>
      </p:sp>
      <p:sp>
        <p:nvSpPr>
          <p:cNvPr id="794" name="Rectangle: Rounded Corners 723"/>
          <p:cNvSpPr/>
          <p:nvPr/>
        </p:nvSpPr>
        <p:spPr>
          <a:xfrm>
            <a:off x="5216400" y="2664000"/>
            <a:ext cx="4437360" cy="441360"/>
          </a:xfrm>
          <a:prstGeom prst="roundRect">
            <a:avLst>
              <a:gd name="adj" fmla="val 16667"/>
            </a:avLst>
          </a:prstGeom>
          <a:solidFill>
            <a:srgbClr val="cbdfa0"/>
          </a:solidFill>
          <a:ln cap="rnd" w="19080">
            <a:solidFill>
              <a:srgbClr val="ffffff"/>
            </a:solidFill>
            <a:miter/>
          </a:ln>
        </p:spPr>
        <p:style>
          <a:lnRef idx="0"/>
          <a:fillRef idx="0"/>
          <a:effectRef idx="0"/>
          <a:fontRef idx="minor"/>
        </p:style>
        <p:txBody>
          <a:bodyPr lIns="189360" rIns="167760" tIns="21600" bIns="21600" anchor="ctr">
            <a:noAutofit/>
          </a:bodyPr>
          <a:p>
            <a:pPr>
              <a:lnSpc>
                <a:spcPct val="90000"/>
              </a:lnSpc>
              <a:spcAft>
                <a:spcPts val="524"/>
              </a:spcAft>
              <a:tabLst>
                <a:tab algn="l" pos="0"/>
              </a:tabLst>
            </a:pPr>
            <a:r>
              <a:rPr b="0" lang="en-US" sz="1500" spc="-1" strike="noStrike">
                <a:solidFill>
                  <a:srgbClr val="ffffff"/>
                </a:solidFill>
                <a:latin typeface="Arial"/>
                <a:ea typeface="DejaVu Sans"/>
              </a:rPr>
              <a:t>Humans and Nature</a:t>
            </a:r>
            <a:endParaRPr b="0" lang="en-GB" sz="1500" spc="-1" strike="noStrike">
              <a:latin typeface="Arial"/>
            </a:endParaRPr>
          </a:p>
        </p:txBody>
      </p:sp>
      <p:sp>
        <p:nvSpPr>
          <p:cNvPr id="795" name="Rectangle: Rounded Corners 724"/>
          <p:cNvSpPr/>
          <p:nvPr/>
        </p:nvSpPr>
        <p:spPr>
          <a:xfrm>
            <a:off x="5276880" y="1596960"/>
            <a:ext cx="4437360" cy="441360"/>
          </a:xfrm>
          <a:prstGeom prst="roundRect">
            <a:avLst>
              <a:gd name="adj" fmla="val 16667"/>
            </a:avLst>
          </a:prstGeom>
          <a:solidFill>
            <a:srgbClr val="cbdfa0"/>
          </a:solidFill>
          <a:ln cap="rnd" w="19080">
            <a:solidFill>
              <a:srgbClr val="ffffff"/>
            </a:solidFill>
            <a:miter/>
          </a:ln>
        </p:spPr>
        <p:style>
          <a:lnRef idx="0"/>
          <a:fillRef idx="0"/>
          <a:effectRef idx="0"/>
          <a:fontRef idx="minor"/>
        </p:style>
        <p:txBody>
          <a:bodyPr lIns="189360" rIns="167760" tIns="21600" bIns="21600" anchor="ctr">
            <a:noAutofit/>
          </a:bodyPr>
          <a:p>
            <a:pPr>
              <a:lnSpc>
                <a:spcPct val="90000"/>
              </a:lnSpc>
              <a:spcAft>
                <a:spcPts val="524"/>
              </a:spcAft>
              <a:tabLst>
                <a:tab algn="l" pos="0"/>
              </a:tabLst>
            </a:pPr>
            <a:r>
              <a:rPr b="0" lang="en-US" sz="1500" spc="-1" strike="noStrike">
                <a:solidFill>
                  <a:srgbClr val="ffffff"/>
                </a:solidFill>
                <a:latin typeface="Arial"/>
                <a:ea typeface="DejaVu Sans"/>
              </a:rPr>
              <a:t>In brief</a:t>
            </a:r>
            <a:endParaRPr b="0" lang="en-GB" sz="1500" spc="-1" strike="noStrike">
              <a:latin typeface="Arial"/>
            </a:endParaRPr>
          </a:p>
        </p:txBody>
      </p:sp>
      <p:sp>
        <p:nvSpPr>
          <p:cNvPr id="796" name="Title 3_17"/>
          <p:cNvSpPr/>
          <p:nvPr/>
        </p:nvSpPr>
        <p:spPr>
          <a:xfrm>
            <a:off x="324000" y="1179000"/>
            <a:ext cx="4318200" cy="4461840"/>
          </a:xfrm>
          <a:prstGeom prst="rect">
            <a:avLst/>
          </a:prstGeom>
          <a:noFill/>
          <a:ln w="0">
            <a:noFill/>
          </a:ln>
        </p:spPr>
        <p:style>
          <a:lnRef idx="0"/>
          <a:fillRef idx="0"/>
          <a:effectRef idx="0"/>
          <a:fontRef idx="minor"/>
        </p:style>
        <p:txBody>
          <a:bodyPr lIns="90000" rIns="90000" tIns="45000" bIns="45000" anchor="ctr">
            <a:normAutofit/>
          </a:bodyPr>
          <a:p>
            <a:pPr>
              <a:lnSpc>
                <a:spcPct val="100000"/>
              </a:lnSpc>
              <a:spcAft>
                <a:spcPts val="601"/>
              </a:spcAft>
            </a:pPr>
            <a:r>
              <a:rPr b="1" lang="en-US" sz="4400" spc="-1" strike="noStrike">
                <a:solidFill>
                  <a:srgbClr val="90c226"/>
                </a:solidFill>
                <a:latin typeface="Trebuchet MS"/>
                <a:ea typeface="DejaVu Sans"/>
              </a:rPr>
              <a:t>Social Ecology</a:t>
            </a:r>
            <a:endParaRPr b="0" lang="en-GB" sz="4400" spc="-1" strike="noStrike">
              <a:latin typeface="Arial"/>
            </a:endParaRPr>
          </a:p>
        </p:txBody>
      </p:sp>
    </p:spTree>
  </p:cSld>
  <mc:AlternateContent>
    <mc:Choice Requires="p14">
      <p:transition spd="slow" p14:dur="2000"/>
    </mc:Choice>
    <mc:Fallback>
      <p:transition spd="slow"/>
    </mc:Fallback>
  </mc:AlternateContent>
</p:sld>
</file>

<file path=ppt/slides/slide5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797" name="Rectangle 13_25"/>
          <p:cNvSpPr/>
          <p:nvPr/>
        </p:nvSpPr>
        <p:spPr>
          <a:xfrm>
            <a:off x="0" y="0"/>
            <a:ext cx="12189960" cy="6855840"/>
          </a:xfrm>
          <a:prstGeom prst="rect">
            <a:avLst/>
          </a:prstGeom>
          <a:solidFill>
            <a:srgbClr val="ffffff"/>
          </a:solidFill>
          <a:ln w="25560">
            <a:noFill/>
          </a:ln>
        </p:spPr>
        <p:style>
          <a:lnRef idx="0"/>
          <a:fillRef idx="0"/>
          <a:effectRef idx="0"/>
          <a:fontRef idx="minor"/>
        </p:style>
      </p:sp>
      <p:sp>
        <p:nvSpPr>
          <p:cNvPr id="798" name="Isosceles Triangle 15_26"/>
          <p:cNvSpPr/>
          <p:nvPr/>
        </p:nvSpPr>
        <p:spPr>
          <a:xfrm>
            <a:off x="0" y="4013280"/>
            <a:ext cx="446400" cy="2842560"/>
          </a:xfrm>
          <a:prstGeom prst="triangle">
            <a:avLst>
              <a:gd name="adj" fmla="val 0"/>
            </a:avLst>
          </a:prstGeom>
          <a:solidFill>
            <a:srgbClr val="90c226"/>
          </a:solidFill>
          <a:ln w="9360">
            <a:noFill/>
          </a:ln>
          <a:effectLst>
            <a:outerShdw blurRad="38160" dir="5400000" dist="25560">
              <a:srgbClr val="000000">
                <a:alpha val="35000"/>
              </a:srgbClr>
            </a:outerShdw>
          </a:effectLst>
        </p:spPr>
        <p:style>
          <a:lnRef idx="0"/>
          <a:fillRef idx="0"/>
          <a:effectRef idx="0"/>
          <a:fontRef idx="minor"/>
        </p:style>
      </p:sp>
      <p:sp>
        <p:nvSpPr>
          <p:cNvPr id="799" name="Straight Connector 17_25"/>
          <p:cNvSpPr/>
          <p:nvPr/>
        </p:nvSpPr>
        <p:spPr>
          <a:xfrm>
            <a:off x="4656600" y="1694520"/>
            <a:ext cx="0" cy="3936960"/>
          </a:xfrm>
          <a:prstGeom prst="line">
            <a:avLst/>
          </a:prstGeom>
          <a:ln cap="rnd" w="9360">
            <a:solidFill>
              <a:srgbClr val="90c226"/>
            </a:solidFill>
            <a:round/>
          </a:ln>
        </p:spPr>
        <p:style>
          <a:lnRef idx="0"/>
          <a:fillRef idx="0"/>
          <a:effectRef idx="0"/>
          <a:fontRef idx="minor"/>
        </p:style>
      </p:sp>
      <p:sp>
        <p:nvSpPr>
          <p:cNvPr id="800" name="Isosceles Triangle 19_26"/>
          <p:cNvSpPr/>
          <p:nvPr/>
        </p:nvSpPr>
        <p:spPr>
          <a:xfrm flipH="1" rot="10800000">
            <a:off x="11361960" y="2160"/>
            <a:ext cx="840600" cy="4614120"/>
          </a:xfrm>
          <a:prstGeom prst="triangle">
            <a:avLst>
              <a:gd name="adj" fmla="val 100000"/>
            </a:avLst>
          </a:prstGeom>
          <a:solidFill>
            <a:srgbClr val="54a021"/>
          </a:solidFill>
          <a:ln w="9360">
            <a:noFill/>
          </a:ln>
          <a:effectLst>
            <a:outerShdw blurRad="38160" dir="5400000" dist="25560">
              <a:srgbClr val="000000">
                <a:alpha val="35000"/>
              </a:srgbClr>
            </a:outerShdw>
          </a:effectLst>
        </p:spPr>
        <p:style>
          <a:lnRef idx="0"/>
          <a:fillRef idx="0"/>
          <a:effectRef idx="0"/>
          <a:fontRef idx="minor"/>
        </p:style>
      </p:sp>
      <p:sp>
        <p:nvSpPr>
          <p:cNvPr id="801" name="Date Placeholder 3_26"/>
          <p:cNvSpPr/>
          <p:nvPr/>
        </p:nvSpPr>
        <p:spPr>
          <a:xfrm>
            <a:off x="4997160" y="6490800"/>
            <a:ext cx="2741040" cy="362880"/>
          </a:xfrm>
          <a:prstGeom prst="rect">
            <a:avLst/>
          </a:prstGeom>
          <a:noFill/>
          <a:ln w="0">
            <a:noFill/>
          </a:ln>
        </p:spPr>
        <p:style>
          <a:lnRef idx="0"/>
          <a:fillRef idx="0"/>
          <a:effectRef idx="0"/>
          <a:fontRef idx="minor"/>
        </p:style>
        <p:txBody>
          <a:bodyPr lIns="90000" rIns="90000" tIns="45000" bIns="45000">
            <a:noAutofit/>
          </a:bodyPr>
          <a:p>
            <a:pPr>
              <a:lnSpc>
                <a:spcPct val="100000"/>
              </a:lnSpc>
            </a:pPr>
            <a:fld id="{54CB3E2E-9639-4147-850D-EAECDD232E28}" type="datetime">
              <a:rPr b="0" lang="en-GB" sz="1200" spc="-1" strike="noStrike">
                <a:solidFill>
                  <a:srgbClr val="99cc00"/>
                </a:solidFill>
                <a:latin typeface="Trebuchet MS"/>
                <a:ea typeface="DejaVu Sans"/>
              </a:rPr>
              <a:t>31/07/21</a:t>
            </a:fld>
            <a:endParaRPr b="0" lang="en-GB" sz="1200" spc="-1" strike="noStrike">
              <a:latin typeface="Arial"/>
            </a:endParaRPr>
          </a:p>
        </p:txBody>
      </p:sp>
      <p:sp>
        <p:nvSpPr>
          <p:cNvPr id="802" name="Footer Placeholder 4_26"/>
          <p:cNvSpPr/>
          <p:nvPr/>
        </p:nvSpPr>
        <p:spPr>
          <a:xfrm>
            <a:off x="4296240" y="6216480"/>
            <a:ext cx="3096720" cy="362880"/>
          </a:xfrm>
          <a:prstGeom prst="rect">
            <a:avLst/>
          </a:prstGeom>
          <a:noFill/>
          <a:ln w="0">
            <a:noFill/>
          </a:ln>
        </p:spPr>
        <p:style>
          <a:lnRef idx="0"/>
          <a:fillRef idx="0"/>
          <a:effectRef idx="0"/>
          <a:fontRef idx="minor"/>
        </p:style>
        <p:txBody>
          <a:bodyPr lIns="90000" rIns="90000" tIns="45000" bIns="45000">
            <a:noAutofit/>
          </a:bodyPr>
          <a:p>
            <a:pPr>
              <a:lnSpc>
                <a:spcPct val="100000"/>
              </a:lnSpc>
            </a:pPr>
            <a:r>
              <a:rPr b="1" lang="en-GB" sz="1400" spc="-1" strike="noStrike">
                <a:solidFill>
                  <a:srgbClr val="99cc00"/>
                </a:solidFill>
                <a:latin typeface="Trebuchet MS"/>
                <a:ea typeface="DejaVu Sans"/>
              </a:rPr>
              <a:t>Alex May – Interconnected Law</a:t>
            </a:r>
            <a:endParaRPr b="0" lang="en-GB" sz="1400" spc="-1" strike="noStrike">
              <a:latin typeface="Arial"/>
            </a:endParaRPr>
          </a:p>
        </p:txBody>
      </p:sp>
      <p:sp>
        <p:nvSpPr>
          <p:cNvPr id="803" name="Rectangle 732"/>
          <p:cNvSpPr/>
          <p:nvPr/>
        </p:nvSpPr>
        <p:spPr>
          <a:xfrm>
            <a:off x="4960440" y="1109160"/>
            <a:ext cx="6338880" cy="4601880"/>
          </a:xfrm>
          <a:prstGeom prst="rect">
            <a:avLst/>
          </a:prstGeom>
          <a:noFill/>
          <a:ln w="0">
            <a:noFill/>
          </a:ln>
        </p:spPr>
        <p:style>
          <a:lnRef idx="0"/>
          <a:fillRef idx="0"/>
          <a:effectRef idx="0"/>
          <a:fontRef idx="minor"/>
        </p:style>
      </p:sp>
      <p:sp>
        <p:nvSpPr>
          <p:cNvPr id="804" name="Rectangle 733"/>
          <p:cNvSpPr/>
          <p:nvPr/>
        </p:nvSpPr>
        <p:spPr>
          <a:xfrm>
            <a:off x="5023080" y="4007520"/>
            <a:ext cx="6339600" cy="376560"/>
          </a:xfrm>
          <a:prstGeom prst="rect">
            <a:avLst/>
          </a:prstGeom>
          <a:solidFill>
            <a:srgbClr val="ffffff">
              <a:alpha val="90000"/>
            </a:srgbClr>
          </a:solidFill>
          <a:ln cap="rnd" w="19080">
            <a:solidFill>
              <a:srgbClr val="90c226"/>
            </a:solidFill>
            <a:miter/>
          </a:ln>
        </p:spPr>
        <p:style>
          <a:lnRef idx="0"/>
          <a:fillRef idx="0"/>
          <a:effectRef idx="0"/>
          <a:fontRef idx="minor"/>
        </p:style>
      </p:sp>
      <p:sp>
        <p:nvSpPr>
          <p:cNvPr id="805" name="Rectangle: Rounded Corners 734"/>
          <p:cNvSpPr/>
          <p:nvPr/>
        </p:nvSpPr>
        <p:spPr>
          <a:xfrm>
            <a:off x="5220000" y="3744000"/>
            <a:ext cx="4437360" cy="441360"/>
          </a:xfrm>
          <a:prstGeom prst="roundRect">
            <a:avLst>
              <a:gd name="adj" fmla="val 16667"/>
            </a:avLst>
          </a:prstGeom>
          <a:solidFill>
            <a:srgbClr val="cbdfa0"/>
          </a:solidFill>
          <a:ln cap="rnd" w="19080">
            <a:solidFill>
              <a:srgbClr val="ffffff"/>
            </a:solidFill>
            <a:miter/>
          </a:ln>
        </p:spPr>
        <p:style>
          <a:lnRef idx="0"/>
          <a:fillRef idx="0"/>
          <a:effectRef idx="0"/>
          <a:fontRef idx="minor"/>
        </p:style>
        <p:txBody>
          <a:bodyPr lIns="189360" rIns="167760" tIns="21600" bIns="21600" anchor="ctr">
            <a:noAutofit/>
          </a:bodyPr>
          <a:p>
            <a:pPr>
              <a:lnSpc>
                <a:spcPct val="90000"/>
              </a:lnSpc>
              <a:spcAft>
                <a:spcPts val="524"/>
              </a:spcAft>
              <a:tabLst>
                <a:tab algn="l" pos="0"/>
              </a:tabLst>
            </a:pPr>
            <a:r>
              <a:rPr b="0" lang="en-US" sz="1500" spc="-1" strike="noStrike">
                <a:solidFill>
                  <a:srgbClr val="ffffff"/>
                </a:solidFill>
                <a:latin typeface="Arial"/>
                <a:ea typeface="DejaVu Sans"/>
              </a:rPr>
              <a:t>Social Hierarchies</a:t>
            </a:r>
            <a:endParaRPr b="0" lang="en-GB" sz="1500" spc="-1" strike="noStrike">
              <a:latin typeface="Arial"/>
            </a:endParaRPr>
          </a:p>
        </p:txBody>
      </p:sp>
      <p:sp>
        <p:nvSpPr>
          <p:cNvPr id="806" name="Rectangle 735"/>
          <p:cNvSpPr/>
          <p:nvPr/>
        </p:nvSpPr>
        <p:spPr>
          <a:xfrm>
            <a:off x="5040000" y="5076000"/>
            <a:ext cx="6339600" cy="376560"/>
          </a:xfrm>
          <a:prstGeom prst="rect">
            <a:avLst/>
          </a:prstGeom>
          <a:solidFill>
            <a:srgbClr val="ffffff">
              <a:alpha val="90000"/>
            </a:srgbClr>
          </a:solidFill>
          <a:ln cap="rnd" w="19080">
            <a:solidFill>
              <a:srgbClr val="90c226"/>
            </a:solidFill>
            <a:miter/>
          </a:ln>
        </p:spPr>
        <p:style>
          <a:lnRef idx="0"/>
          <a:fillRef idx="0"/>
          <a:effectRef idx="0"/>
          <a:fontRef idx="minor"/>
        </p:style>
      </p:sp>
      <p:sp>
        <p:nvSpPr>
          <p:cNvPr id="807" name="Rectangle: Rounded Corners 736"/>
          <p:cNvSpPr/>
          <p:nvPr/>
        </p:nvSpPr>
        <p:spPr>
          <a:xfrm>
            <a:off x="5281560" y="4813560"/>
            <a:ext cx="4437360" cy="441360"/>
          </a:xfrm>
          <a:prstGeom prst="roundRect">
            <a:avLst>
              <a:gd name="adj" fmla="val 16667"/>
            </a:avLst>
          </a:prstGeom>
          <a:solidFill>
            <a:srgbClr val="90c226"/>
          </a:solidFill>
          <a:ln cap="rnd" w="19080">
            <a:solidFill>
              <a:srgbClr val="ffffff"/>
            </a:solidFill>
            <a:miter/>
          </a:ln>
        </p:spPr>
        <p:style>
          <a:lnRef idx="0"/>
          <a:fillRef idx="0"/>
          <a:effectRef idx="0"/>
          <a:fontRef idx="minor"/>
        </p:style>
        <p:txBody>
          <a:bodyPr lIns="189360" rIns="167760" tIns="21600" bIns="21600" anchor="ctr">
            <a:noAutofit/>
          </a:bodyPr>
          <a:p>
            <a:pPr>
              <a:lnSpc>
                <a:spcPct val="90000"/>
              </a:lnSpc>
              <a:spcAft>
                <a:spcPts val="524"/>
              </a:spcAft>
              <a:tabLst>
                <a:tab algn="l" pos="0"/>
              </a:tabLst>
            </a:pPr>
            <a:r>
              <a:rPr b="0" lang="en-US" sz="1500" spc="-1" strike="noStrike">
                <a:solidFill>
                  <a:srgbClr val="ffffff"/>
                </a:solidFill>
                <a:latin typeface="Arial"/>
                <a:ea typeface="DejaVu Sans"/>
              </a:rPr>
              <a:t>Democracy</a:t>
            </a:r>
            <a:endParaRPr b="0" lang="en-GB" sz="1500" spc="-1" strike="noStrike">
              <a:latin typeface="Arial"/>
            </a:endParaRPr>
          </a:p>
        </p:txBody>
      </p:sp>
      <p:sp>
        <p:nvSpPr>
          <p:cNvPr id="808" name="Rectangle 737"/>
          <p:cNvSpPr/>
          <p:nvPr/>
        </p:nvSpPr>
        <p:spPr>
          <a:xfrm>
            <a:off x="5023080" y="1854360"/>
            <a:ext cx="6339600" cy="376560"/>
          </a:xfrm>
          <a:prstGeom prst="rect">
            <a:avLst/>
          </a:prstGeom>
          <a:solidFill>
            <a:srgbClr val="ffffff">
              <a:alpha val="90000"/>
            </a:srgbClr>
          </a:solidFill>
          <a:ln cap="rnd" w="19080">
            <a:solidFill>
              <a:srgbClr val="90c226"/>
            </a:solidFill>
            <a:miter/>
          </a:ln>
        </p:spPr>
        <p:style>
          <a:lnRef idx="0"/>
          <a:fillRef idx="0"/>
          <a:effectRef idx="0"/>
          <a:fontRef idx="minor"/>
        </p:style>
      </p:sp>
      <p:sp>
        <p:nvSpPr>
          <p:cNvPr id="809" name="Rectangle 738"/>
          <p:cNvSpPr/>
          <p:nvPr/>
        </p:nvSpPr>
        <p:spPr>
          <a:xfrm>
            <a:off x="5023080" y="2944080"/>
            <a:ext cx="6339600" cy="376560"/>
          </a:xfrm>
          <a:prstGeom prst="rect">
            <a:avLst/>
          </a:prstGeom>
          <a:solidFill>
            <a:srgbClr val="ffffff">
              <a:alpha val="90000"/>
            </a:srgbClr>
          </a:solidFill>
          <a:ln cap="rnd" w="19080">
            <a:solidFill>
              <a:srgbClr val="90c226"/>
            </a:solidFill>
            <a:miter/>
          </a:ln>
        </p:spPr>
        <p:style>
          <a:lnRef idx="0"/>
          <a:fillRef idx="0"/>
          <a:effectRef idx="0"/>
          <a:fontRef idx="minor"/>
        </p:style>
      </p:sp>
      <p:sp>
        <p:nvSpPr>
          <p:cNvPr id="810" name="Rectangle: Rounded Corners 739"/>
          <p:cNvSpPr/>
          <p:nvPr/>
        </p:nvSpPr>
        <p:spPr>
          <a:xfrm>
            <a:off x="5216400" y="2664000"/>
            <a:ext cx="4437360" cy="441360"/>
          </a:xfrm>
          <a:prstGeom prst="roundRect">
            <a:avLst>
              <a:gd name="adj" fmla="val 16667"/>
            </a:avLst>
          </a:prstGeom>
          <a:solidFill>
            <a:srgbClr val="cbdfa0"/>
          </a:solidFill>
          <a:ln cap="rnd" w="19080">
            <a:solidFill>
              <a:srgbClr val="ffffff"/>
            </a:solidFill>
            <a:miter/>
          </a:ln>
        </p:spPr>
        <p:style>
          <a:lnRef idx="0"/>
          <a:fillRef idx="0"/>
          <a:effectRef idx="0"/>
          <a:fontRef idx="minor"/>
        </p:style>
        <p:txBody>
          <a:bodyPr lIns="189360" rIns="167760" tIns="21600" bIns="21600" anchor="ctr">
            <a:noAutofit/>
          </a:bodyPr>
          <a:p>
            <a:pPr>
              <a:lnSpc>
                <a:spcPct val="90000"/>
              </a:lnSpc>
              <a:spcAft>
                <a:spcPts val="524"/>
              </a:spcAft>
              <a:tabLst>
                <a:tab algn="l" pos="0"/>
              </a:tabLst>
            </a:pPr>
            <a:r>
              <a:rPr b="0" lang="en-US" sz="1500" spc="-1" strike="noStrike">
                <a:solidFill>
                  <a:srgbClr val="ffffff"/>
                </a:solidFill>
                <a:latin typeface="Arial"/>
                <a:ea typeface="DejaVu Sans"/>
              </a:rPr>
              <a:t>Humans and Nature</a:t>
            </a:r>
            <a:endParaRPr b="0" lang="en-GB" sz="1500" spc="-1" strike="noStrike">
              <a:latin typeface="Arial"/>
            </a:endParaRPr>
          </a:p>
        </p:txBody>
      </p:sp>
      <p:sp>
        <p:nvSpPr>
          <p:cNvPr id="811" name="Rectangle: Rounded Corners 740"/>
          <p:cNvSpPr/>
          <p:nvPr/>
        </p:nvSpPr>
        <p:spPr>
          <a:xfrm>
            <a:off x="5276880" y="1596960"/>
            <a:ext cx="4437360" cy="441360"/>
          </a:xfrm>
          <a:prstGeom prst="roundRect">
            <a:avLst>
              <a:gd name="adj" fmla="val 16667"/>
            </a:avLst>
          </a:prstGeom>
          <a:solidFill>
            <a:srgbClr val="cbdfa0"/>
          </a:solidFill>
          <a:ln cap="rnd" w="19080">
            <a:solidFill>
              <a:srgbClr val="ffffff"/>
            </a:solidFill>
            <a:miter/>
          </a:ln>
        </p:spPr>
        <p:style>
          <a:lnRef idx="0"/>
          <a:fillRef idx="0"/>
          <a:effectRef idx="0"/>
          <a:fontRef idx="minor"/>
        </p:style>
        <p:txBody>
          <a:bodyPr lIns="189360" rIns="167760" tIns="21600" bIns="21600" anchor="ctr">
            <a:noAutofit/>
          </a:bodyPr>
          <a:p>
            <a:pPr>
              <a:lnSpc>
                <a:spcPct val="90000"/>
              </a:lnSpc>
              <a:spcAft>
                <a:spcPts val="524"/>
              </a:spcAft>
              <a:tabLst>
                <a:tab algn="l" pos="0"/>
              </a:tabLst>
            </a:pPr>
            <a:r>
              <a:rPr b="0" lang="en-US" sz="1500" spc="-1" strike="noStrike">
                <a:solidFill>
                  <a:srgbClr val="ffffff"/>
                </a:solidFill>
                <a:latin typeface="Arial"/>
                <a:ea typeface="DejaVu Sans"/>
              </a:rPr>
              <a:t>In brief</a:t>
            </a:r>
            <a:endParaRPr b="0" lang="en-GB" sz="1500" spc="-1" strike="noStrike">
              <a:latin typeface="Arial"/>
            </a:endParaRPr>
          </a:p>
        </p:txBody>
      </p:sp>
      <p:sp>
        <p:nvSpPr>
          <p:cNvPr id="812" name="Title 3_18"/>
          <p:cNvSpPr/>
          <p:nvPr/>
        </p:nvSpPr>
        <p:spPr>
          <a:xfrm>
            <a:off x="324000" y="1179000"/>
            <a:ext cx="4318200" cy="4461840"/>
          </a:xfrm>
          <a:prstGeom prst="rect">
            <a:avLst/>
          </a:prstGeom>
          <a:noFill/>
          <a:ln w="0">
            <a:noFill/>
          </a:ln>
        </p:spPr>
        <p:style>
          <a:lnRef idx="0"/>
          <a:fillRef idx="0"/>
          <a:effectRef idx="0"/>
          <a:fontRef idx="minor"/>
        </p:style>
        <p:txBody>
          <a:bodyPr lIns="90000" rIns="90000" tIns="45000" bIns="45000" anchor="ctr">
            <a:normAutofit/>
          </a:bodyPr>
          <a:p>
            <a:pPr>
              <a:lnSpc>
                <a:spcPct val="100000"/>
              </a:lnSpc>
              <a:spcAft>
                <a:spcPts val="601"/>
              </a:spcAft>
            </a:pPr>
            <a:r>
              <a:rPr b="1" lang="en-US" sz="4400" spc="-1" strike="noStrike">
                <a:solidFill>
                  <a:srgbClr val="90c226"/>
                </a:solidFill>
                <a:latin typeface="Trebuchet MS"/>
                <a:ea typeface="DejaVu Sans"/>
              </a:rPr>
              <a:t>Social Ecology</a:t>
            </a:r>
            <a:endParaRPr b="0" lang="en-GB" sz="4400" spc="-1" strike="noStrike">
              <a:latin typeface="Arial"/>
            </a:endParaRPr>
          </a:p>
        </p:txBody>
      </p:sp>
    </p:spTree>
  </p:cSld>
  <mc:AlternateContent>
    <mc:Choice Requires="p14">
      <p:transition spd="slow" p14:dur="2000"/>
    </mc:Choice>
    <mc:Fallback>
      <p:transition spd="slow"/>
    </mc:Fallback>
  </mc:AlternateContent>
</p:sld>
</file>

<file path=ppt/slides/slide5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813" name="Rectangle 13_29"/>
          <p:cNvSpPr/>
          <p:nvPr/>
        </p:nvSpPr>
        <p:spPr>
          <a:xfrm>
            <a:off x="0" y="0"/>
            <a:ext cx="12189960" cy="6855840"/>
          </a:xfrm>
          <a:prstGeom prst="rect">
            <a:avLst/>
          </a:prstGeom>
          <a:solidFill>
            <a:srgbClr val="ffffff"/>
          </a:solidFill>
          <a:ln w="25560">
            <a:noFill/>
          </a:ln>
        </p:spPr>
        <p:style>
          <a:lnRef idx="0"/>
          <a:fillRef idx="0"/>
          <a:effectRef idx="0"/>
          <a:fontRef idx="minor"/>
        </p:style>
      </p:sp>
      <p:sp>
        <p:nvSpPr>
          <p:cNvPr id="814" name="Isosceles Triangle 15_34"/>
          <p:cNvSpPr/>
          <p:nvPr/>
        </p:nvSpPr>
        <p:spPr>
          <a:xfrm>
            <a:off x="0" y="4013280"/>
            <a:ext cx="446400" cy="2842560"/>
          </a:xfrm>
          <a:prstGeom prst="triangle">
            <a:avLst>
              <a:gd name="adj" fmla="val 0"/>
            </a:avLst>
          </a:prstGeom>
          <a:solidFill>
            <a:srgbClr val="90c226"/>
          </a:solidFill>
          <a:ln w="9360">
            <a:noFill/>
          </a:ln>
          <a:effectLst>
            <a:outerShdw blurRad="38160" dir="5400000" dist="25560">
              <a:srgbClr val="000000">
                <a:alpha val="35000"/>
              </a:srgbClr>
            </a:outerShdw>
          </a:effectLst>
        </p:spPr>
        <p:style>
          <a:lnRef idx="0"/>
          <a:fillRef idx="0"/>
          <a:effectRef idx="0"/>
          <a:fontRef idx="minor"/>
        </p:style>
      </p:sp>
      <p:sp>
        <p:nvSpPr>
          <p:cNvPr id="815" name="Straight Connector 17_33"/>
          <p:cNvSpPr/>
          <p:nvPr/>
        </p:nvSpPr>
        <p:spPr>
          <a:xfrm>
            <a:off x="4656600" y="1442520"/>
            <a:ext cx="0" cy="3936960"/>
          </a:xfrm>
          <a:prstGeom prst="line">
            <a:avLst/>
          </a:prstGeom>
          <a:ln cap="rnd" w="9360">
            <a:solidFill>
              <a:srgbClr val="90c226"/>
            </a:solidFill>
            <a:round/>
          </a:ln>
        </p:spPr>
        <p:style>
          <a:lnRef idx="0"/>
          <a:fillRef idx="0"/>
          <a:effectRef idx="0"/>
          <a:fontRef idx="minor"/>
        </p:style>
      </p:sp>
      <p:sp>
        <p:nvSpPr>
          <p:cNvPr id="816" name="Content Placeholder 7_12"/>
          <p:cNvSpPr/>
          <p:nvPr/>
        </p:nvSpPr>
        <p:spPr>
          <a:xfrm>
            <a:off x="4978800" y="1685160"/>
            <a:ext cx="6338880" cy="4601880"/>
          </a:xfrm>
          <a:prstGeom prst="rect">
            <a:avLst/>
          </a:prstGeom>
          <a:noFill/>
          <a:ln w="0">
            <a:noFill/>
          </a:ln>
        </p:spPr>
        <p:style>
          <a:lnRef idx="0"/>
          <a:fillRef idx="0"/>
          <a:effectRef idx="0"/>
          <a:fontRef idx="minor"/>
        </p:style>
        <p:txBody>
          <a:bodyPr lIns="90000" rIns="90000" tIns="45000" bIns="45000" anchor="ctr">
            <a:normAutofit/>
          </a:bodyPr>
          <a:p>
            <a:pPr marL="343080" indent="-340920">
              <a:lnSpc>
                <a:spcPct val="100000"/>
              </a:lnSpc>
              <a:spcBef>
                <a:spcPts val="1001"/>
              </a:spcBef>
              <a:buClr>
                <a:srgbClr val="90c226"/>
              </a:buClr>
              <a:buSzPct val="80000"/>
              <a:buFont typeface="Wingdings 3" charset="2"/>
              <a:buChar char=""/>
            </a:pPr>
            <a:r>
              <a:rPr b="1" lang="en-US" sz="1800" spc="-1" strike="noStrike">
                <a:solidFill>
                  <a:srgbClr val="000000"/>
                </a:solidFill>
                <a:latin typeface="Trebuchet MS"/>
                <a:ea typeface="DejaVu Sans"/>
              </a:rPr>
              <a:t>A Recap</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b2b2b2"/>
                </a:solidFill>
                <a:latin typeface="Trebuchet MS"/>
                <a:ea typeface="DejaVu Sans"/>
              </a:rPr>
              <a:t>What is law?</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b2b2b2"/>
                </a:solidFill>
                <a:latin typeface="Trebuchet MS"/>
                <a:ea typeface="DejaVu Sans"/>
              </a:rPr>
              <a:t>What I am trying to do with Interconnected Law</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b2b2b2"/>
                </a:solidFill>
                <a:latin typeface="Trebuchet MS"/>
                <a:ea typeface="DejaVu Sans"/>
              </a:rPr>
              <a:t>Law’s Role</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b2b2b2"/>
                </a:solidFill>
                <a:latin typeface="Trebuchet MS"/>
                <a:ea typeface="DejaVu Sans"/>
              </a:rPr>
              <a:t>Relationships instead of Rights</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b2b2b2"/>
                </a:solidFill>
                <a:latin typeface="Trebuchet MS"/>
                <a:ea typeface="DejaVu Sans"/>
              </a:rPr>
              <a:t>Democratising Law</a:t>
            </a:r>
            <a:endParaRPr b="0" lang="en-GB" sz="1800" spc="-1" strike="noStrike">
              <a:latin typeface="Arial"/>
            </a:endParaRPr>
          </a:p>
          <a:p>
            <a:pPr>
              <a:lnSpc>
                <a:spcPct val="100000"/>
              </a:lnSpc>
              <a:spcBef>
                <a:spcPts val="1001"/>
              </a:spcBef>
            </a:pPr>
            <a:endParaRPr b="0" lang="en-GB" sz="1800" spc="-1" strike="noStrike">
              <a:latin typeface="Arial"/>
            </a:endParaRPr>
          </a:p>
          <a:p>
            <a:pPr>
              <a:lnSpc>
                <a:spcPct val="100000"/>
              </a:lnSpc>
              <a:spcBef>
                <a:spcPts val="1001"/>
              </a:spcBef>
            </a:pPr>
            <a:endParaRPr b="0" lang="en-GB" sz="1800" spc="-1" strike="noStrike">
              <a:latin typeface="Arial"/>
            </a:endParaRPr>
          </a:p>
          <a:p>
            <a:pPr>
              <a:lnSpc>
                <a:spcPct val="100000"/>
              </a:lnSpc>
              <a:spcBef>
                <a:spcPts val="1001"/>
              </a:spcBef>
            </a:pPr>
            <a:endParaRPr b="0" lang="en-GB" sz="1800" spc="-1" strike="noStrike">
              <a:latin typeface="Arial"/>
            </a:endParaRPr>
          </a:p>
        </p:txBody>
      </p:sp>
      <p:sp>
        <p:nvSpPr>
          <p:cNvPr id="817" name="Isosceles Triangle 19_34"/>
          <p:cNvSpPr/>
          <p:nvPr/>
        </p:nvSpPr>
        <p:spPr>
          <a:xfrm flipH="1" rot="10800000">
            <a:off x="11361960" y="2160"/>
            <a:ext cx="840600" cy="4614120"/>
          </a:xfrm>
          <a:prstGeom prst="triangle">
            <a:avLst>
              <a:gd name="adj" fmla="val 100000"/>
            </a:avLst>
          </a:prstGeom>
          <a:solidFill>
            <a:srgbClr val="54a021"/>
          </a:solidFill>
          <a:ln w="9360">
            <a:noFill/>
          </a:ln>
          <a:effectLst>
            <a:outerShdw blurRad="38160" dir="5400000" dist="25560">
              <a:srgbClr val="000000">
                <a:alpha val="35000"/>
              </a:srgbClr>
            </a:outerShdw>
          </a:effectLst>
        </p:spPr>
        <p:style>
          <a:lnRef idx="0"/>
          <a:fillRef idx="0"/>
          <a:effectRef idx="0"/>
          <a:fontRef idx="minor"/>
        </p:style>
      </p:sp>
      <p:sp>
        <p:nvSpPr>
          <p:cNvPr id="818" name="Date Placeholder 3_34"/>
          <p:cNvSpPr/>
          <p:nvPr/>
        </p:nvSpPr>
        <p:spPr>
          <a:xfrm>
            <a:off x="4997160" y="6490800"/>
            <a:ext cx="2741040" cy="362880"/>
          </a:xfrm>
          <a:prstGeom prst="rect">
            <a:avLst/>
          </a:prstGeom>
          <a:noFill/>
          <a:ln w="0">
            <a:noFill/>
          </a:ln>
        </p:spPr>
        <p:style>
          <a:lnRef idx="0"/>
          <a:fillRef idx="0"/>
          <a:effectRef idx="0"/>
          <a:fontRef idx="minor"/>
        </p:style>
        <p:txBody>
          <a:bodyPr lIns="90000" rIns="90000" tIns="45000" bIns="45000">
            <a:noAutofit/>
          </a:bodyPr>
          <a:p>
            <a:pPr>
              <a:lnSpc>
                <a:spcPct val="100000"/>
              </a:lnSpc>
            </a:pPr>
            <a:fld id="{0CF06B74-52F1-4415-A994-4DF537F98FF4}" type="datetime">
              <a:rPr b="0" lang="en-GB" sz="1200" spc="-1" strike="noStrike">
                <a:solidFill>
                  <a:srgbClr val="99cc00"/>
                </a:solidFill>
                <a:latin typeface="Trebuchet MS"/>
                <a:ea typeface="DejaVu Sans"/>
              </a:rPr>
              <a:t>31/07/21</a:t>
            </a:fld>
            <a:endParaRPr b="0" lang="en-GB" sz="1200" spc="-1" strike="noStrike">
              <a:latin typeface="Arial"/>
            </a:endParaRPr>
          </a:p>
        </p:txBody>
      </p:sp>
      <p:sp>
        <p:nvSpPr>
          <p:cNvPr id="819" name="Footer Placeholder 4_34"/>
          <p:cNvSpPr/>
          <p:nvPr/>
        </p:nvSpPr>
        <p:spPr>
          <a:xfrm>
            <a:off x="4296240" y="6216480"/>
            <a:ext cx="3096720" cy="362880"/>
          </a:xfrm>
          <a:prstGeom prst="rect">
            <a:avLst/>
          </a:prstGeom>
          <a:noFill/>
          <a:ln w="0">
            <a:noFill/>
          </a:ln>
        </p:spPr>
        <p:style>
          <a:lnRef idx="0"/>
          <a:fillRef idx="0"/>
          <a:effectRef idx="0"/>
          <a:fontRef idx="minor"/>
        </p:style>
        <p:txBody>
          <a:bodyPr lIns="90000" rIns="90000" tIns="45000" bIns="45000">
            <a:noAutofit/>
          </a:bodyPr>
          <a:p>
            <a:pPr>
              <a:lnSpc>
                <a:spcPct val="100000"/>
              </a:lnSpc>
            </a:pPr>
            <a:r>
              <a:rPr b="1" lang="en-GB" sz="1400" spc="-1" strike="noStrike">
                <a:solidFill>
                  <a:srgbClr val="99cc00"/>
                </a:solidFill>
                <a:latin typeface="Trebuchet MS"/>
                <a:ea typeface="DejaVu Sans"/>
              </a:rPr>
              <a:t>Alex May – Interconnected Law</a:t>
            </a:r>
            <a:endParaRPr b="0" lang="en-GB" sz="1400" spc="-1" strike="noStrike">
              <a:latin typeface="Arial"/>
            </a:endParaRPr>
          </a:p>
        </p:txBody>
      </p:sp>
      <p:sp>
        <p:nvSpPr>
          <p:cNvPr id="820" name="Title 3_32"/>
          <p:cNvSpPr/>
          <p:nvPr/>
        </p:nvSpPr>
        <p:spPr>
          <a:xfrm>
            <a:off x="324000" y="1179000"/>
            <a:ext cx="4318200" cy="4461840"/>
          </a:xfrm>
          <a:prstGeom prst="rect">
            <a:avLst/>
          </a:prstGeom>
          <a:noFill/>
          <a:ln w="0">
            <a:noFill/>
          </a:ln>
        </p:spPr>
        <p:style>
          <a:lnRef idx="0"/>
          <a:fillRef idx="0"/>
          <a:effectRef idx="0"/>
          <a:fontRef idx="minor"/>
        </p:style>
        <p:txBody>
          <a:bodyPr lIns="90000" rIns="90000" tIns="45000" bIns="45000" anchor="ctr">
            <a:normAutofit/>
          </a:bodyPr>
          <a:p>
            <a:pPr>
              <a:lnSpc>
                <a:spcPct val="100000"/>
              </a:lnSpc>
              <a:spcAft>
                <a:spcPts val="601"/>
              </a:spcAft>
            </a:pPr>
            <a:r>
              <a:rPr b="1" lang="en-US" sz="4400" spc="-1" strike="noStrike">
                <a:solidFill>
                  <a:srgbClr val="90c226"/>
                </a:solidFill>
                <a:latin typeface="Trebuchet MS"/>
                <a:ea typeface="DejaVu Sans"/>
              </a:rPr>
              <a:t>Interconnected Law II</a:t>
            </a:r>
            <a:endParaRPr b="0" lang="en-GB" sz="4400" spc="-1" strike="noStrike">
              <a:latin typeface="Arial"/>
            </a:endParaRPr>
          </a:p>
        </p:txBody>
      </p:sp>
    </p:spTree>
  </p:cSld>
  <mc:AlternateContent>
    <mc:Choice Requires="p14">
      <p:transition spd="slow" p14:dur="2000"/>
    </mc:Choice>
    <mc:Fallback>
      <p:transition spd="slow"/>
    </mc:Fallback>
  </mc:AlternateContent>
</p:sld>
</file>

<file path=ppt/slides/slide5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90c226"/>
        </a:solidFill>
      </p:bgPr>
    </p:bg>
    <p:spTree>
      <p:nvGrpSpPr>
        <p:cNvPr id="1" name=""/>
        <p:cNvGrpSpPr/>
        <p:nvPr/>
      </p:nvGrpSpPr>
      <p:grpSpPr>
        <a:xfrm>
          <a:off x="0" y="0"/>
          <a:ext cx="0" cy="0"/>
          <a:chOff x="0" y="0"/>
          <a:chExt cx="0" cy="0"/>
        </a:xfrm>
      </p:grpSpPr>
      <p:sp>
        <p:nvSpPr>
          <p:cNvPr id="821" name="Rectangle 7_10"/>
          <p:cNvSpPr/>
          <p:nvPr/>
        </p:nvSpPr>
        <p:spPr>
          <a:xfrm>
            <a:off x="-3240" y="0"/>
            <a:ext cx="12189960" cy="6855840"/>
          </a:xfrm>
          <a:prstGeom prst="rect">
            <a:avLst/>
          </a:prstGeom>
          <a:solidFill>
            <a:srgbClr val="90c226"/>
          </a:solidFill>
          <a:ln w="25560">
            <a:noFill/>
          </a:ln>
        </p:spPr>
        <p:style>
          <a:lnRef idx="0"/>
          <a:fillRef idx="0"/>
          <a:effectRef idx="0"/>
          <a:fontRef idx="minor"/>
        </p:style>
      </p:sp>
      <p:grpSp>
        <p:nvGrpSpPr>
          <p:cNvPr id="822" name="Group 9_10"/>
          <p:cNvGrpSpPr/>
          <p:nvPr/>
        </p:nvGrpSpPr>
        <p:grpSpPr>
          <a:xfrm>
            <a:off x="2160" y="-8640"/>
            <a:ext cx="12187800" cy="6866640"/>
            <a:chOff x="2160" y="-8640"/>
            <a:chExt cx="12187800" cy="6866640"/>
          </a:xfrm>
        </p:grpSpPr>
        <p:sp>
          <p:nvSpPr>
            <p:cNvPr id="823" name="Straight Connector 10_10"/>
            <p:cNvSpPr/>
            <p:nvPr/>
          </p:nvSpPr>
          <p:spPr>
            <a:xfrm flipH="1">
              <a:off x="7425000" y="3681360"/>
              <a:ext cx="4763520" cy="3176640"/>
            </a:xfrm>
            <a:prstGeom prst="line">
              <a:avLst/>
            </a:prstGeom>
            <a:ln cap="rnd" w="9360">
              <a:solidFill>
                <a:srgbClr val="ffffff">
                  <a:alpha val="80000"/>
                </a:srgbClr>
              </a:solidFill>
              <a:round/>
            </a:ln>
          </p:spPr>
          <p:style>
            <a:lnRef idx="0"/>
            <a:fillRef idx="0"/>
            <a:effectRef idx="0"/>
            <a:fontRef idx="minor"/>
          </p:style>
        </p:sp>
        <p:sp>
          <p:nvSpPr>
            <p:cNvPr id="824" name="Rectangle 23_10"/>
            <p:cNvSpPr/>
            <p:nvPr/>
          </p:nvSpPr>
          <p:spPr>
            <a:xfrm>
              <a:off x="9181440" y="-8640"/>
              <a:ext cx="3005280" cy="6864480"/>
            </a:xfrm>
            <a:custGeom>
              <a:avLst/>
              <a:gdLst/>
              <a:ahLst/>
              <a:rect l="l" t="t" r="r" b="b"/>
              <a:pathLst>
                <a:path w="3007349" h="6866467">
                  <a:moveTo>
                    <a:pt x="2045532" y="0"/>
                  </a:moveTo>
                  <a:lnTo>
                    <a:pt x="3007349" y="0"/>
                  </a:lnTo>
                  <a:lnTo>
                    <a:pt x="3007349" y="6866467"/>
                  </a:lnTo>
                  <a:lnTo>
                    <a:pt x="0" y="6866467"/>
                  </a:lnTo>
                  <a:lnTo>
                    <a:pt x="2045532" y="0"/>
                  </a:lnTo>
                  <a:close/>
                </a:path>
              </a:pathLst>
            </a:custGeom>
            <a:solidFill>
              <a:srgbClr val="90c226">
                <a:alpha val="30000"/>
              </a:srgbClr>
            </a:solidFill>
            <a:ln w="9360">
              <a:noFill/>
            </a:ln>
            <a:effectLst>
              <a:outerShdw blurRad="38160" dir="5400000" dist="25560">
                <a:srgbClr val="000000">
                  <a:alpha val="35000"/>
                </a:srgbClr>
              </a:outerShdw>
            </a:effectLst>
          </p:spPr>
          <p:style>
            <a:lnRef idx="0"/>
            <a:fillRef idx="0"/>
            <a:effectRef idx="0"/>
            <a:fontRef idx="minor"/>
          </p:style>
        </p:sp>
        <p:sp>
          <p:nvSpPr>
            <p:cNvPr id="825" name="Rectangle 25_10"/>
            <p:cNvSpPr/>
            <p:nvPr/>
          </p:nvSpPr>
          <p:spPr>
            <a:xfrm>
              <a:off x="9603360" y="-8640"/>
              <a:ext cx="2586240" cy="6864480"/>
            </a:xfrm>
            <a:custGeom>
              <a:avLst/>
              <a:gdLst/>
              <a:ahLst/>
              <a:rect l="l" t="t" r="r" b="b"/>
              <a:pathLst>
                <a:path w="2573311" h="6866467">
                  <a:moveTo>
                    <a:pt x="0" y="0"/>
                  </a:moveTo>
                  <a:lnTo>
                    <a:pt x="2573311" y="0"/>
                  </a:lnTo>
                  <a:lnTo>
                    <a:pt x="2573311" y="6866467"/>
                  </a:lnTo>
                  <a:lnTo>
                    <a:pt x="1202336" y="6866467"/>
                  </a:lnTo>
                  <a:lnTo>
                    <a:pt x="0" y="0"/>
                  </a:lnTo>
                  <a:close/>
                </a:path>
              </a:pathLst>
            </a:custGeom>
            <a:solidFill>
              <a:srgbClr val="90c226">
                <a:alpha val="20000"/>
              </a:srgbClr>
            </a:solidFill>
            <a:ln w="9360">
              <a:noFill/>
            </a:ln>
            <a:effectLst>
              <a:outerShdw blurRad="38160" dir="5400000" dist="25560">
                <a:srgbClr val="000000">
                  <a:alpha val="35000"/>
                </a:srgbClr>
              </a:outerShdw>
            </a:effectLst>
          </p:spPr>
          <p:style>
            <a:lnRef idx="0"/>
            <a:fillRef idx="0"/>
            <a:effectRef idx="0"/>
            <a:fontRef idx="minor"/>
          </p:style>
        </p:sp>
        <p:sp>
          <p:nvSpPr>
            <p:cNvPr id="826" name="Isosceles Triangle 13_10"/>
            <p:cNvSpPr/>
            <p:nvPr/>
          </p:nvSpPr>
          <p:spPr>
            <a:xfrm>
              <a:off x="8932320" y="3048120"/>
              <a:ext cx="3257640" cy="3807720"/>
            </a:xfrm>
            <a:prstGeom prst="triangle">
              <a:avLst>
                <a:gd name="adj" fmla="val 100000"/>
              </a:avLst>
            </a:prstGeom>
            <a:solidFill>
              <a:srgbClr val="54a021">
                <a:alpha val="72000"/>
              </a:srgbClr>
            </a:solidFill>
            <a:ln w="9360">
              <a:noFill/>
            </a:ln>
            <a:effectLst>
              <a:outerShdw blurRad="38160" dir="5400000" dist="25560">
                <a:srgbClr val="000000">
                  <a:alpha val="35000"/>
                </a:srgbClr>
              </a:outerShdw>
            </a:effectLst>
          </p:spPr>
          <p:style>
            <a:lnRef idx="0"/>
            <a:fillRef idx="0"/>
            <a:effectRef idx="0"/>
            <a:fontRef idx="minor"/>
          </p:style>
        </p:sp>
        <p:sp>
          <p:nvSpPr>
            <p:cNvPr id="827" name="Rectangle 27_10"/>
            <p:cNvSpPr/>
            <p:nvPr/>
          </p:nvSpPr>
          <p:spPr>
            <a:xfrm>
              <a:off x="9334440" y="-8640"/>
              <a:ext cx="2852280" cy="6864480"/>
            </a:xfrm>
            <a:custGeom>
              <a:avLst/>
              <a:gdLst/>
              <a:ahLst/>
              <a:rect l="l" t="t" r="r" b="b"/>
              <a:pathLst>
                <a:path w="2858013" h="6866467">
                  <a:moveTo>
                    <a:pt x="0" y="0"/>
                  </a:moveTo>
                  <a:lnTo>
                    <a:pt x="2858013" y="0"/>
                  </a:lnTo>
                  <a:lnTo>
                    <a:pt x="2858013" y="6866467"/>
                  </a:lnTo>
                  <a:lnTo>
                    <a:pt x="2473942" y="6866467"/>
                  </a:lnTo>
                  <a:lnTo>
                    <a:pt x="0" y="0"/>
                  </a:lnTo>
                  <a:close/>
                </a:path>
              </a:pathLst>
            </a:custGeom>
            <a:solidFill>
              <a:srgbClr val="3f7819">
                <a:alpha val="70000"/>
              </a:srgbClr>
            </a:solidFill>
            <a:ln w="9360">
              <a:noFill/>
            </a:ln>
            <a:effectLst>
              <a:outerShdw blurRad="38160" dir="5400000" dist="25560">
                <a:srgbClr val="000000">
                  <a:alpha val="35000"/>
                </a:srgbClr>
              </a:outerShdw>
            </a:effectLst>
          </p:spPr>
          <p:style>
            <a:lnRef idx="0"/>
            <a:fillRef idx="0"/>
            <a:effectRef idx="0"/>
            <a:fontRef idx="minor"/>
          </p:style>
        </p:sp>
        <p:sp>
          <p:nvSpPr>
            <p:cNvPr id="828" name="Straight Connector 15_10"/>
            <p:cNvSpPr/>
            <p:nvPr/>
          </p:nvSpPr>
          <p:spPr>
            <a:xfrm>
              <a:off x="9645840" y="0"/>
              <a:ext cx="1218960" cy="6858000"/>
            </a:xfrm>
            <a:prstGeom prst="line">
              <a:avLst/>
            </a:prstGeom>
            <a:ln cap="rnd" w="9360">
              <a:solidFill>
                <a:srgbClr val="ffffff"/>
              </a:solidFill>
              <a:round/>
            </a:ln>
          </p:spPr>
          <p:style>
            <a:lnRef idx="0"/>
            <a:fillRef idx="0"/>
            <a:effectRef idx="0"/>
            <a:fontRef idx="minor"/>
          </p:style>
        </p:sp>
        <p:sp>
          <p:nvSpPr>
            <p:cNvPr id="829" name="Rectangle 29_10"/>
            <p:cNvSpPr/>
            <p:nvPr/>
          </p:nvSpPr>
          <p:spPr>
            <a:xfrm>
              <a:off x="10938960" y="-8640"/>
              <a:ext cx="1247760" cy="6864480"/>
            </a:xfrm>
            <a:custGeom>
              <a:avLst/>
              <a:gdLst/>
              <a:ahLst/>
              <a:rect l="l" t="t" r="r" b="b"/>
              <a:pathLst>
                <a:path w="1249825" h="6858000">
                  <a:moveTo>
                    <a:pt x="0" y="0"/>
                  </a:moveTo>
                  <a:lnTo>
                    <a:pt x="1249825" y="0"/>
                  </a:lnTo>
                  <a:lnTo>
                    <a:pt x="1249825" y="6858000"/>
                  </a:lnTo>
                  <a:lnTo>
                    <a:pt x="1109382" y="6858000"/>
                  </a:lnTo>
                  <a:lnTo>
                    <a:pt x="0" y="0"/>
                  </a:lnTo>
                  <a:close/>
                </a:path>
              </a:pathLst>
            </a:custGeom>
            <a:solidFill>
              <a:srgbClr val="90c226">
                <a:alpha val="65000"/>
              </a:srgbClr>
            </a:solidFill>
            <a:ln w="9360">
              <a:noFill/>
            </a:ln>
            <a:effectLst>
              <a:outerShdw blurRad="38160" dir="5400000" dist="25560">
                <a:srgbClr val="000000">
                  <a:alpha val="35000"/>
                </a:srgbClr>
              </a:outerShdw>
            </a:effectLst>
          </p:spPr>
          <p:style>
            <a:lnRef idx="0"/>
            <a:fillRef idx="0"/>
            <a:effectRef idx="0"/>
            <a:fontRef idx="minor"/>
          </p:style>
        </p:sp>
        <p:sp>
          <p:nvSpPr>
            <p:cNvPr id="830" name="Isosceles Triangle 17_10"/>
            <p:cNvSpPr/>
            <p:nvPr/>
          </p:nvSpPr>
          <p:spPr>
            <a:xfrm>
              <a:off x="10371600" y="3589920"/>
              <a:ext cx="1815120" cy="3265920"/>
            </a:xfrm>
            <a:prstGeom prst="triangle">
              <a:avLst>
                <a:gd name="adj" fmla="val 100000"/>
              </a:avLst>
            </a:prstGeom>
            <a:solidFill>
              <a:srgbClr val="90c226">
                <a:alpha val="80000"/>
              </a:srgbClr>
            </a:solidFill>
            <a:ln w="9360">
              <a:noFill/>
            </a:ln>
            <a:effectLst>
              <a:outerShdw blurRad="38160" dir="5400000" dist="25560">
                <a:srgbClr val="000000">
                  <a:alpha val="35000"/>
                </a:srgbClr>
              </a:outerShdw>
            </a:effectLst>
          </p:spPr>
          <p:style>
            <a:lnRef idx="0"/>
            <a:fillRef idx="0"/>
            <a:effectRef idx="0"/>
            <a:fontRef idx="minor"/>
          </p:style>
        </p:sp>
        <p:sp>
          <p:nvSpPr>
            <p:cNvPr id="831" name="Isosceles Triangle 18_10"/>
            <p:cNvSpPr/>
            <p:nvPr/>
          </p:nvSpPr>
          <p:spPr>
            <a:xfrm rot="10800000">
              <a:off x="2160" y="2160"/>
              <a:ext cx="840600" cy="5663880"/>
            </a:xfrm>
            <a:prstGeom prst="triangle">
              <a:avLst>
                <a:gd name="adj" fmla="val 100000"/>
              </a:avLst>
            </a:prstGeom>
            <a:solidFill>
              <a:srgbClr val="90c226">
                <a:alpha val="85000"/>
              </a:srgbClr>
            </a:solidFill>
            <a:ln w="9360">
              <a:noFill/>
            </a:ln>
            <a:effectLst>
              <a:outerShdw blurRad="38160" dir="5400000" dist="25560">
                <a:srgbClr val="000000">
                  <a:alpha val="35000"/>
                </a:srgbClr>
              </a:outerShdw>
            </a:effectLst>
          </p:spPr>
          <p:style>
            <a:lnRef idx="0"/>
            <a:fillRef idx="0"/>
            <a:effectRef idx="0"/>
            <a:fontRef idx="minor"/>
          </p:style>
        </p:sp>
      </p:grpSp>
      <p:sp>
        <p:nvSpPr>
          <p:cNvPr id="832" name="Rectangle 761"/>
          <p:cNvSpPr/>
          <p:nvPr/>
        </p:nvSpPr>
        <p:spPr>
          <a:xfrm>
            <a:off x="678240" y="1057680"/>
            <a:ext cx="8098200" cy="2795760"/>
          </a:xfrm>
          <a:prstGeom prst="rect">
            <a:avLst/>
          </a:prstGeom>
          <a:noFill/>
          <a:ln w="0">
            <a:noFill/>
          </a:ln>
        </p:spPr>
        <p:style>
          <a:lnRef idx="0"/>
          <a:fillRef idx="0"/>
          <a:effectRef idx="0"/>
          <a:fontRef idx="minor"/>
        </p:style>
        <p:txBody>
          <a:bodyPr lIns="90000" rIns="90000" tIns="45000" bIns="45000">
            <a:noAutofit/>
          </a:bodyPr>
          <a:p>
            <a:pPr marL="343080" indent="-342720">
              <a:lnSpc>
                <a:spcPct val="115000"/>
              </a:lnSpc>
              <a:spcBef>
                <a:spcPts val="850"/>
              </a:spcBef>
              <a:buClr>
                <a:srgbClr val="ffffff"/>
              </a:buClr>
              <a:buFont typeface="Arial"/>
              <a:buChar char="•"/>
            </a:pPr>
            <a:r>
              <a:rPr b="1" lang="en-GB" sz="2400" spc="-1" strike="noStrike">
                <a:solidFill>
                  <a:srgbClr val="ffffff"/>
                </a:solidFill>
                <a:latin typeface="Trebuchet MS"/>
                <a:ea typeface="Microsoft YaHei"/>
              </a:rPr>
              <a:t>Humans are interconnected: individuals in a dense network of socio-ecological relationships. See the (relational) forest.</a:t>
            </a:r>
            <a:endParaRPr b="0" lang="en-GB" sz="2400" spc="-1" strike="noStrike">
              <a:latin typeface="Arial"/>
            </a:endParaRPr>
          </a:p>
          <a:p>
            <a:pPr marL="343080" indent="-342720">
              <a:lnSpc>
                <a:spcPct val="115000"/>
              </a:lnSpc>
              <a:spcBef>
                <a:spcPts val="850"/>
              </a:spcBef>
              <a:buClr>
                <a:srgbClr val="ffffff"/>
              </a:buClr>
              <a:buFont typeface="Arial"/>
              <a:buChar char="•"/>
            </a:pPr>
            <a:r>
              <a:rPr b="1" lang="en-GB" sz="2400" spc="-1" strike="noStrike">
                <a:solidFill>
                  <a:srgbClr val="ffffff"/>
                </a:solidFill>
                <a:latin typeface="Trebuchet MS"/>
                <a:ea typeface="Microsoft YaHei"/>
              </a:rPr>
              <a:t>Law should be based on this idea of humans, society and nature.</a:t>
            </a:r>
            <a:endParaRPr b="0" lang="en-GB" sz="2400" spc="-1" strike="noStrike">
              <a:latin typeface="Arial"/>
            </a:endParaRPr>
          </a:p>
          <a:p>
            <a:pPr marL="343080" indent="-342720">
              <a:lnSpc>
                <a:spcPct val="115000"/>
              </a:lnSpc>
              <a:spcBef>
                <a:spcPts val="850"/>
              </a:spcBef>
              <a:buClr>
                <a:srgbClr val="ffffff"/>
              </a:buClr>
              <a:buFont typeface="Arial"/>
              <a:buChar char="•"/>
            </a:pPr>
            <a:r>
              <a:rPr b="1" lang="en-GB" sz="2400" spc="-1" strike="noStrike">
                <a:solidFill>
                  <a:srgbClr val="ffffff"/>
                </a:solidFill>
                <a:latin typeface="Trebuchet MS"/>
                <a:ea typeface="Microsoft YaHei"/>
              </a:rPr>
              <a:t>Law is an important part of the web of relationships that exist, it influences, structures, etc, relationships.</a:t>
            </a:r>
            <a:endParaRPr b="0" lang="en-GB" sz="2400" spc="-1" strike="noStrike">
              <a:latin typeface="Arial"/>
            </a:endParaRPr>
          </a:p>
          <a:p>
            <a:pPr marL="343080" indent="-342720">
              <a:lnSpc>
                <a:spcPct val="115000"/>
              </a:lnSpc>
              <a:spcBef>
                <a:spcPts val="850"/>
              </a:spcBef>
              <a:buClr>
                <a:srgbClr val="ffffff"/>
              </a:buClr>
              <a:buFont typeface="Arial"/>
              <a:buChar char="•"/>
            </a:pPr>
            <a:r>
              <a:rPr b="1" lang="en-GB" sz="2400" spc="-1" strike="noStrike">
                <a:solidFill>
                  <a:srgbClr val="ffffff"/>
                </a:solidFill>
                <a:latin typeface="Trebuchet MS"/>
                <a:ea typeface="Microsoft YaHei"/>
              </a:rPr>
              <a:t>Law’s goal should be to improve the web of relations we live in so that they are better – more just, harmonious, empowering – as part of a Whole Earth Community.</a:t>
            </a:r>
            <a:endParaRPr b="0" lang="en-GB" sz="2400" spc="-1" strike="noStrike">
              <a:latin typeface="Arial"/>
            </a:endParaRPr>
          </a:p>
        </p:txBody>
      </p:sp>
      <p:sp>
        <p:nvSpPr>
          <p:cNvPr id="833" name="Rectangle 762"/>
          <p:cNvSpPr/>
          <p:nvPr/>
        </p:nvSpPr>
        <p:spPr>
          <a:xfrm>
            <a:off x="-246240" y="-315000"/>
            <a:ext cx="7918200" cy="2007000"/>
          </a:xfrm>
          <a:prstGeom prst="rect">
            <a:avLst/>
          </a:prstGeom>
          <a:noFill/>
          <a:ln w="0">
            <a:noFill/>
          </a:ln>
        </p:spPr>
        <p:style>
          <a:lnRef idx="0"/>
          <a:fillRef idx="0"/>
          <a:effectRef idx="0"/>
          <a:fontRef idx="minor"/>
        </p:style>
        <p:txBody>
          <a:bodyPr lIns="90000" rIns="90000" tIns="45000" bIns="45000">
            <a:noAutofit/>
          </a:bodyPr>
          <a:p>
            <a:pPr algn="ctr">
              <a:lnSpc>
                <a:spcPct val="100000"/>
              </a:lnSpc>
            </a:pPr>
            <a:br/>
            <a:br/>
            <a:endParaRPr b="0" lang="en-GB" sz="1800" spc="-1" strike="noStrike">
              <a:latin typeface="Arial"/>
            </a:endParaRPr>
          </a:p>
          <a:p>
            <a:pPr algn="ctr">
              <a:lnSpc>
                <a:spcPct val="100000"/>
              </a:lnSpc>
            </a:pPr>
            <a:r>
              <a:rPr b="1" lang="en-US" sz="3600" spc="-1" strike="noStrike">
                <a:solidFill>
                  <a:srgbClr val="ffffff"/>
                </a:solidFill>
                <a:latin typeface="Trebuchet MS"/>
                <a:ea typeface="DejaVu Sans"/>
              </a:rPr>
              <a:t>Recap: Interconnected Law</a:t>
            </a:r>
            <a:endParaRPr b="0" lang="en-GB" sz="3600" spc="-1" strike="noStrike">
              <a:latin typeface="Arial"/>
            </a:endParaRPr>
          </a:p>
        </p:txBody>
      </p:sp>
    </p:spTree>
  </p:cSld>
  <mc:AlternateContent>
    <mc:Choice Requires="p14">
      <p:transition spd="slow" p14:dur="2000"/>
    </mc:Choice>
    <mc:Fallback>
      <p:transition spd="slow"/>
    </mc:Fallback>
  </mc:AlternateContent>
</p:sld>
</file>

<file path=ppt/slides/slide5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834" name="Rectangle 13_30"/>
          <p:cNvSpPr/>
          <p:nvPr/>
        </p:nvSpPr>
        <p:spPr>
          <a:xfrm>
            <a:off x="0" y="0"/>
            <a:ext cx="12189960" cy="6855840"/>
          </a:xfrm>
          <a:prstGeom prst="rect">
            <a:avLst/>
          </a:prstGeom>
          <a:solidFill>
            <a:srgbClr val="ffffff"/>
          </a:solidFill>
          <a:ln w="25560">
            <a:noFill/>
          </a:ln>
        </p:spPr>
        <p:style>
          <a:lnRef idx="0"/>
          <a:fillRef idx="0"/>
          <a:effectRef idx="0"/>
          <a:fontRef idx="minor"/>
        </p:style>
      </p:sp>
      <p:sp>
        <p:nvSpPr>
          <p:cNvPr id="835" name="Isosceles Triangle 15_35"/>
          <p:cNvSpPr/>
          <p:nvPr/>
        </p:nvSpPr>
        <p:spPr>
          <a:xfrm>
            <a:off x="0" y="4013280"/>
            <a:ext cx="446400" cy="2842560"/>
          </a:xfrm>
          <a:prstGeom prst="triangle">
            <a:avLst>
              <a:gd name="adj" fmla="val 0"/>
            </a:avLst>
          </a:prstGeom>
          <a:solidFill>
            <a:srgbClr val="90c226"/>
          </a:solidFill>
          <a:ln w="9360">
            <a:noFill/>
          </a:ln>
          <a:effectLst>
            <a:outerShdw blurRad="38160" dir="5400000" dist="25560">
              <a:srgbClr val="000000">
                <a:alpha val="35000"/>
              </a:srgbClr>
            </a:outerShdw>
          </a:effectLst>
        </p:spPr>
        <p:style>
          <a:lnRef idx="0"/>
          <a:fillRef idx="0"/>
          <a:effectRef idx="0"/>
          <a:fontRef idx="minor"/>
        </p:style>
      </p:sp>
      <p:sp>
        <p:nvSpPr>
          <p:cNvPr id="836" name="Straight Connector 17_34"/>
          <p:cNvSpPr/>
          <p:nvPr/>
        </p:nvSpPr>
        <p:spPr>
          <a:xfrm>
            <a:off x="4656600" y="1442520"/>
            <a:ext cx="0" cy="3936960"/>
          </a:xfrm>
          <a:prstGeom prst="line">
            <a:avLst/>
          </a:prstGeom>
          <a:ln cap="rnd" w="9360">
            <a:solidFill>
              <a:srgbClr val="90c226"/>
            </a:solidFill>
            <a:round/>
          </a:ln>
        </p:spPr>
        <p:style>
          <a:lnRef idx="0"/>
          <a:fillRef idx="0"/>
          <a:effectRef idx="0"/>
          <a:fontRef idx="minor"/>
        </p:style>
      </p:sp>
      <p:sp>
        <p:nvSpPr>
          <p:cNvPr id="837" name="Content Placeholder 7_13"/>
          <p:cNvSpPr/>
          <p:nvPr/>
        </p:nvSpPr>
        <p:spPr>
          <a:xfrm>
            <a:off x="4978800" y="1685160"/>
            <a:ext cx="6338880" cy="4601880"/>
          </a:xfrm>
          <a:prstGeom prst="rect">
            <a:avLst/>
          </a:prstGeom>
          <a:noFill/>
          <a:ln w="0">
            <a:noFill/>
          </a:ln>
        </p:spPr>
        <p:style>
          <a:lnRef idx="0"/>
          <a:fillRef idx="0"/>
          <a:effectRef idx="0"/>
          <a:fontRef idx="minor"/>
        </p:style>
        <p:txBody>
          <a:bodyPr lIns="90000" rIns="90000" tIns="45000" bIns="45000" anchor="ctr">
            <a:normAutofit/>
          </a:bodyPr>
          <a:p>
            <a:pPr marL="343080" indent="-340920">
              <a:lnSpc>
                <a:spcPct val="100000"/>
              </a:lnSpc>
              <a:spcBef>
                <a:spcPts val="1001"/>
              </a:spcBef>
              <a:buClr>
                <a:srgbClr val="90c226"/>
              </a:buClr>
              <a:buSzPct val="80000"/>
              <a:buFont typeface="Wingdings 3" charset="2"/>
              <a:buChar char=""/>
            </a:pPr>
            <a:r>
              <a:rPr b="0" lang="en-US" sz="1800" spc="-1" strike="noStrike">
                <a:solidFill>
                  <a:srgbClr val="b2b2b2"/>
                </a:solidFill>
                <a:latin typeface="Trebuchet MS"/>
                <a:ea typeface="DejaVu Sans"/>
              </a:rPr>
              <a:t>A Recap</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1" lang="en-US" sz="1800" spc="-1" strike="noStrike">
                <a:solidFill>
                  <a:srgbClr val="000000"/>
                </a:solidFill>
                <a:latin typeface="Trebuchet MS"/>
                <a:ea typeface="DejaVu Sans"/>
              </a:rPr>
              <a:t>What is law?</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b2b2b2"/>
                </a:solidFill>
                <a:latin typeface="Trebuchet MS"/>
                <a:ea typeface="DejaVu Sans"/>
              </a:rPr>
              <a:t>What I am trying to do with Interconnected Law</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b2b2b2"/>
                </a:solidFill>
                <a:latin typeface="Trebuchet MS"/>
                <a:ea typeface="DejaVu Sans"/>
              </a:rPr>
              <a:t>Law’s Role</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b2b2b2"/>
                </a:solidFill>
                <a:latin typeface="Trebuchet MS"/>
                <a:ea typeface="DejaVu Sans"/>
              </a:rPr>
              <a:t>Relationships instead of Rights</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b2b2b2"/>
                </a:solidFill>
                <a:latin typeface="Trebuchet MS"/>
                <a:ea typeface="DejaVu Sans"/>
              </a:rPr>
              <a:t>Democratising Law</a:t>
            </a:r>
            <a:endParaRPr b="0" lang="en-GB" sz="1800" spc="-1" strike="noStrike">
              <a:latin typeface="Arial"/>
            </a:endParaRPr>
          </a:p>
          <a:p>
            <a:pPr>
              <a:lnSpc>
                <a:spcPct val="100000"/>
              </a:lnSpc>
              <a:spcBef>
                <a:spcPts val="1001"/>
              </a:spcBef>
            </a:pPr>
            <a:endParaRPr b="0" lang="en-GB" sz="1800" spc="-1" strike="noStrike">
              <a:latin typeface="Arial"/>
            </a:endParaRPr>
          </a:p>
          <a:p>
            <a:pPr>
              <a:lnSpc>
                <a:spcPct val="100000"/>
              </a:lnSpc>
              <a:spcBef>
                <a:spcPts val="1001"/>
              </a:spcBef>
            </a:pPr>
            <a:endParaRPr b="0" lang="en-GB" sz="1800" spc="-1" strike="noStrike">
              <a:latin typeface="Arial"/>
            </a:endParaRPr>
          </a:p>
          <a:p>
            <a:pPr>
              <a:lnSpc>
                <a:spcPct val="100000"/>
              </a:lnSpc>
              <a:spcBef>
                <a:spcPts val="1001"/>
              </a:spcBef>
            </a:pPr>
            <a:endParaRPr b="0" lang="en-GB" sz="1800" spc="-1" strike="noStrike">
              <a:latin typeface="Arial"/>
            </a:endParaRPr>
          </a:p>
        </p:txBody>
      </p:sp>
      <p:sp>
        <p:nvSpPr>
          <p:cNvPr id="838" name="Isosceles Triangle 19_35"/>
          <p:cNvSpPr/>
          <p:nvPr/>
        </p:nvSpPr>
        <p:spPr>
          <a:xfrm flipH="1" rot="10800000">
            <a:off x="11361960" y="2160"/>
            <a:ext cx="840600" cy="4614120"/>
          </a:xfrm>
          <a:prstGeom prst="triangle">
            <a:avLst>
              <a:gd name="adj" fmla="val 100000"/>
            </a:avLst>
          </a:prstGeom>
          <a:solidFill>
            <a:srgbClr val="54a021"/>
          </a:solidFill>
          <a:ln w="9360">
            <a:noFill/>
          </a:ln>
          <a:effectLst>
            <a:outerShdw blurRad="38160" dir="5400000" dist="25560">
              <a:srgbClr val="000000">
                <a:alpha val="35000"/>
              </a:srgbClr>
            </a:outerShdw>
          </a:effectLst>
        </p:spPr>
        <p:style>
          <a:lnRef idx="0"/>
          <a:fillRef idx="0"/>
          <a:effectRef idx="0"/>
          <a:fontRef idx="minor"/>
        </p:style>
      </p:sp>
      <p:sp>
        <p:nvSpPr>
          <p:cNvPr id="839" name="Date Placeholder 3_35"/>
          <p:cNvSpPr/>
          <p:nvPr/>
        </p:nvSpPr>
        <p:spPr>
          <a:xfrm>
            <a:off x="4997160" y="6490800"/>
            <a:ext cx="2741040" cy="362880"/>
          </a:xfrm>
          <a:prstGeom prst="rect">
            <a:avLst/>
          </a:prstGeom>
          <a:noFill/>
          <a:ln w="0">
            <a:noFill/>
          </a:ln>
        </p:spPr>
        <p:style>
          <a:lnRef idx="0"/>
          <a:fillRef idx="0"/>
          <a:effectRef idx="0"/>
          <a:fontRef idx="minor"/>
        </p:style>
        <p:txBody>
          <a:bodyPr lIns="90000" rIns="90000" tIns="45000" bIns="45000">
            <a:noAutofit/>
          </a:bodyPr>
          <a:p>
            <a:pPr>
              <a:lnSpc>
                <a:spcPct val="100000"/>
              </a:lnSpc>
            </a:pPr>
            <a:fld id="{4687BFD9-5091-4851-A4E4-00F290975FF4}" type="datetime">
              <a:rPr b="0" lang="en-GB" sz="1200" spc="-1" strike="noStrike">
                <a:solidFill>
                  <a:srgbClr val="99cc00"/>
                </a:solidFill>
                <a:latin typeface="Trebuchet MS"/>
                <a:ea typeface="DejaVu Sans"/>
              </a:rPr>
              <a:t>31/07/21</a:t>
            </a:fld>
            <a:endParaRPr b="0" lang="en-GB" sz="1200" spc="-1" strike="noStrike">
              <a:latin typeface="Arial"/>
            </a:endParaRPr>
          </a:p>
        </p:txBody>
      </p:sp>
      <p:sp>
        <p:nvSpPr>
          <p:cNvPr id="840" name="Footer Placeholder 4_35"/>
          <p:cNvSpPr/>
          <p:nvPr/>
        </p:nvSpPr>
        <p:spPr>
          <a:xfrm>
            <a:off x="4296240" y="6216480"/>
            <a:ext cx="3096720" cy="362880"/>
          </a:xfrm>
          <a:prstGeom prst="rect">
            <a:avLst/>
          </a:prstGeom>
          <a:noFill/>
          <a:ln w="0">
            <a:noFill/>
          </a:ln>
        </p:spPr>
        <p:style>
          <a:lnRef idx="0"/>
          <a:fillRef idx="0"/>
          <a:effectRef idx="0"/>
          <a:fontRef idx="minor"/>
        </p:style>
        <p:txBody>
          <a:bodyPr lIns="90000" rIns="90000" tIns="45000" bIns="45000">
            <a:noAutofit/>
          </a:bodyPr>
          <a:p>
            <a:pPr>
              <a:lnSpc>
                <a:spcPct val="100000"/>
              </a:lnSpc>
            </a:pPr>
            <a:r>
              <a:rPr b="1" lang="en-GB" sz="1400" spc="-1" strike="noStrike">
                <a:solidFill>
                  <a:srgbClr val="99cc00"/>
                </a:solidFill>
                <a:latin typeface="Trebuchet MS"/>
                <a:ea typeface="DejaVu Sans"/>
              </a:rPr>
              <a:t>Alex May – Interconnected Law</a:t>
            </a:r>
            <a:endParaRPr b="0" lang="en-GB" sz="1400" spc="-1" strike="noStrike">
              <a:latin typeface="Arial"/>
            </a:endParaRPr>
          </a:p>
        </p:txBody>
      </p:sp>
      <p:sp>
        <p:nvSpPr>
          <p:cNvPr id="841" name="Title 3_33"/>
          <p:cNvSpPr/>
          <p:nvPr/>
        </p:nvSpPr>
        <p:spPr>
          <a:xfrm>
            <a:off x="324000" y="1179000"/>
            <a:ext cx="4318200" cy="4461840"/>
          </a:xfrm>
          <a:prstGeom prst="rect">
            <a:avLst/>
          </a:prstGeom>
          <a:noFill/>
          <a:ln w="0">
            <a:noFill/>
          </a:ln>
        </p:spPr>
        <p:style>
          <a:lnRef idx="0"/>
          <a:fillRef idx="0"/>
          <a:effectRef idx="0"/>
          <a:fontRef idx="minor"/>
        </p:style>
        <p:txBody>
          <a:bodyPr lIns="90000" rIns="90000" tIns="45000" bIns="45000" anchor="ctr">
            <a:normAutofit/>
          </a:bodyPr>
          <a:p>
            <a:pPr>
              <a:lnSpc>
                <a:spcPct val="100000"/>
              </a:lnSpc>
              <a:spcAft>
                <a:spcPts val="601"/>
              </a:spcAft>
            </a:pPr>
            <a:r>
              <a:rPr b="1" lang="en-US" sz="4400" spc="-1" strike="noStrike">
                <a:solidFill>
                  <a:srgbClr val="90c226"/>
                </a:solidFill>
                <a:latin typeface="Trebuchet MS"/>
                <a:ea typeface="DejaVu Sans"/>
              </a:rPr>
              <a:t>Interconnected Law II</a:t>
            </a:r>
            <a:endParaRPr b="0" lang="en-GB" sz="4400" spc="-1" strike="noStrike">
              <a:latin typeface="Arial"/>
            </a:endParaRPr>
          </a:p>
        </p:txBody>
      </p:sp>
    </p:spTree>
  </p:cSld>
  <mc:AlternateContent>
    <mc:Choice Requires="p14">
      <p:transition spd="slow" p14:dur="2000"/>
    </mc:Choice>
    <mc:Fallback>
      <p:transition spd="slow"/>
    </mc:Fallback>
  </mc:AlternateContent>
</p:sld>
</file>

<file path=ppt/slides/slide5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842" name="Rectangle 13_31"/>
          <p:cNvSpPr/>
          <p:nvPr/>
        </p:nvSpPr>
        <p:spPr>
          <a:xfrm>
            <a:off x="0" y="0"/>
            <a:ext cx="12189960" cy="6855840"/>
          </a:xfrm>
          <a:prstGeom prst="rect">
            <a:avLst/>
          </a:prstGeom>
          <a:solidFill>
            <a:srgbClr val="ffffff"/>
          </a:solidFill>
          <a:ln w="25560">
            <a:noFill/>
          </a:ln>
        </p:spPr>
        <p:style>
          <a:lnRef idx="0"/>
          <a:fillRef idx="0"/>
          <a:effectRef idx="0"/>
          <a:fontRef idx="minor"/>
        </p:style>
      </p:sp>
      <p:sp>
        <p:nvSpPr>
          <p:cNvPr id="843" name="Isosceles Triangle 15_36"/>
          <p:cNvSpPr/>
          <p:nvPr/>
        </p:nvSpPr>
        <p:spPr>
          <a:xfrm>
            <a:off x="0" y="4013280"/>
            <a:ext cx="446400" cy="2842560"/>
          </a:xfrm>
          <a:prstGeom prst="triangle">
            <a:avLst>
              <a:gd name="adj" fmla="val 0"/>
            </a:avLst>
          </a:prstGeom>
          <a:solidFill>
            <a:srgbClr val="90c226"/>
          </a:solidFill>
          <a:ln w="9360">
            <a:noFill/>
          </a:ln>
          <a:effectLst>
            <a:outerShdw blurRad="38160" dir="5400000" dist="25560">
              <a:srgbClr val="000000">
                <a:alpha val="35000"/>
              </a:srgbClr>
            </a:outerShdw>
          </a:effectLst>
        </p:spPr>
        <p:style>
          <a:lnRef idx="0"/>
          <a:fillRef idx="0"/>
          <a:effectRef idx="0"/>
          <a:fontRef idx="minor"/>
        </p:style>
      </p:sp>
      <p:sp>
        <p:nvSpPr>
          <p:cNvPr id="844" name="Straight Connector 17_35"/>
          <p:cNvSpPr/>
          <p:nvPr/>
        </p:nvSpPr>
        <p:spPr>
          <a:xfrm>
            <a:off x="4656600" y="1442520"/>
            <a:ext cx="0" cy="3936960"/>
          </a:xfrm>
          <a:prstGeom prst="line">
            <a:avLst/>
          </a:prstGeom>
          <a:ln cap="rnd" w="9360">
            <a:solidFill>
              <a:srgbClr val="90c226"/>
            </a:solidFill>
            <a:round/>
          </a:ln>
        </p:spPr>
        <p:style>
          <a:lnRef idx="0"/>
          <a:fillRef idx="0"/>
          <a:effectRef idx="0"/>
          <a:fontRef idx="minor"/>
        </p:style>
      </p:sp>
      <p:sp>
        <p:nvSpPr>
          <p:cNvPr id="845" name="Content Placeholder 7_15"/>
          <p:cNvSpPr/>
          <p:nvPr/>
        </p:nvSpPr>
        <p:spPr>
          <a:xfrm>
            <a:off x="4978800" y="1685160"/>
            <a:ext cx="6338880" cy="4601880"/>
          </a:xfrm>
          <a:prstGeom prst="rect">
            <a:avLst/>
          </a:prstGeom>
          <a:noFill/>
          <a:ln w="0">
            <a:noFill/>
          </a:ln>
        </p:spPr>
        <p:style>
          <a:lnRef idx="0"/>
          <a:fillRef idx="0"/>
          <a:effectRef idx="0"/>
          <a:fontRef idx="minor"/>
        </p:style>
        <p:txBody>
          <a:bodyPr lIns="90000" rIns="90000" tIns="45000" bIns="45000" anchor="ctr">
            <a:normAutofit/>
          </a:bodyPr>
          <a:p>
            <a:pPr marL="343080" indent="-340920">
              <a:lnSpc>
                <a:spcPct val="100000"/>
              </a:lnSpc>
              <a:spcBef>
                <a:spcPts val="1001"/>
              </a:spcBef>
              <a:buClr>
                <a:srgbClr val="90c226"/>
              </a:buClr>
              <a:buSzPct val="80000"/>
              <a:buFont typeface="Wingdings 3" charset="2"/>
              <a:buChar char=""/>
            </a:pPr>
            <a:r>
              <a:rPr b="0" lang="en-US" sz="1800" spc="-1" strike="noStrike">
                <a:solidFill>
                  <a:srgbClr val="b2b2b2"/>
                </a:solidFill>
                <a:latin typeface="Trebuchet MS"/>
                <a:ea typeface="DejaVu Sans"/>
              </a:rPr>
              <a:t>A Recap</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b2b2b2"/>
                </a:solidFill>
                <a:latin typeface="Trebuchet MS"/>
                <a:ea typeface="DejaVu Sans"/>
              </a:rPr>
              <a:t>What is law?</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1" lang="en-US" sz="1800" spc="-1" strike="noStrike">
                <a:solidFill>
                  <a:srgbClr val="000000"/>
                </a:solidFill>
                <a:latin typeface="Trebuchet MS"/>
                <a:ea typeface="DejaVu Sans"/>
              </a:rPr>
              <a:t>What I am trying to do with Interconnected Law</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b2b2b2"/>
                </a:solidFill>
                <a:latin typeface="Trebuchet MS"/>
                <a:ea typeface="DejaVu Sans"/>
              </a:rPr>
              <a:t>Law’s Role</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b2b2b2"/>
                </a:solidFill>
                <a:latin typeface="Trebuchet MS"/>
                <a:ea typeface="DejaVu Sans"/>
              </a:rPr>
              <a:t>Relationships instead of Rights</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b2b2b2"/>
                </a:solidFill>
                <a:latin typeface="Trebuchet MS"/>
                <a:ea typeface="DejaVu Sans"/>
              </a:rPr>
              <a:t>Democratising Law</a:t>
            </a:r>
            <a:endParaRPr b="0" lang="en-GB" sz="1800" spc="-1" strike="noStrike">
              <a:latin typeface="Arial"/>
            </a:endParaRPr>
          </a:p>
          <a:p>
            <a:pPr>
              <a:lnSpc>
                <a:spcPct val="100000"/>
              </a:lnSpc>
              <a:spcBef>
                <a:spcPts val="1001"/>
              </a:spcBef>
            </a:pPr>
            <a:endParaRPr b="0" lang="en-GB" sz="1800" spc="-1" strike="noStrike">
              <a:latin typeface="Arial"/>
            </a:endParaRPr>
          </a:p>
          <a:p>
            <a:pPr>
              <a:lnSpc>
                <a:spcPct val="100000"/>
              </a:lnSpc>
              <a:spcBef>
                <a:spcPts val="1001"/>
              </a:spcBef>
            </a:pPr>
            <a:endParaRPr b="0" lang="en-GB" sz="1800" spc="-1" strike="noStrike">
              <a:latin typeface="Arial"/>
            </a:endParaRPr>
          </a:p>
          <a:p>
            <a:pPr>
              <a:lnSpc>
                <a:spcPct val="100000"/>
              </a:lnSpc>
              <a:spcBef>
                <a:spcPts val="1001"/>
              </a:spcBef>
            </a:pPr>
            <a:endParaRPr b="0" lang="en-GB" sz="1800" spc="-1" strike="noStrike">
              <a:latin typeface="Arial"/>
            </a:endParaRPr>
          </a:p>
        </p:txBody>
      </p:sp>
      <p:sp>
        <p:nvSpPr>
          <p:cNvPr id="846" name="Isosceles Triangle 19_36"/>
          <p:cNvSpPr/>
          <p:nvPr/>
        </p:nvSpPr>
        <p:spPr>
          <a:xfrm flipH="1" rot="10800000">
            <a:off x="11361960" y="2160"/>
            <a:ext cx="840600" cy="4614120"/>
          </a:xfrm>
          <a:prstGeom prst="triangle">
            <a:avLst>
              <a:gd name="adj" fmla="val 100000"/>
            </a:avLst>
          </a:prstGeom>
          <a:solidFill>
            <a:srgbClr val="54a021"/>
          </a:solidFill>
          <a:ln w="9360">
            <a:noFill/>
          </a:ln>
          <a:effectLst>
            <a:outerShdw blurRad="38160" dir="5400000" dist="25560">
              <a:srgbClr val="000000">
                <a:alpha val="35000"/>
              </a:srgbClr>
            </a:outerShdw>
          </a:effectLst>
        </p:spPr>
        <p:style>
          <a:lnRef idx="0"/>
          <a:fillRef idx="0"/>
          <a:effectRef idx="0"/>
          <a:fontRef idx="minor"/>
        </p:style>
      </p:sp>
      <p:sp>
        <p:nvSpPr>
          <p:cNvPr id="847" name="Date Placeholder 3_36"/>
          <p:cNvSpPr/>
          <p:nvPr/>
        </p:nvSpPr>
        <p:spPr>
          <a:xfrm>
            <a:off x="4997160" y="6490800"/>
            <a:ext cx="2741040" cy="362880"/>
          </a:xfrm>
          <a:prstGeom prst="rect">
            <a:avLst/>
          </a:prstGeom>
          <a:noFill/>
          <a:ln w="0">
            <a:noFill/>
          </a:ln>
        </p:spPr>
        <p:style>
          <a:lnRef idx="0"/>
          <a:fillRef idx="0"/>
          <a:effectRef idx="0"/>
          <a:fontRef idx="minor"/>
        </p:style>
        <p:txBody>
          <a:bodyPr lIns="90000" rIns="90000" tIns="45000" bIns="45000">
            <a:noAutofit/>
          </a:bodyPr>
          <a:p>
            <a:pPr>
              <a:lnSpc>
                <a:spcPct val="100000"/>
              </a:lnSpc>
            </a:pPr>
            <a:fld id="{0F73C38F-BF16-44C1-8AD6-E934DE778C77}" type="datetime">
              <a:rPr b="0" lang="en-GB" sz="1200" spc="-1" strike="noStrike">
                <a:solidFill>
                  <a:srgbClr val="99cc00"/>
                </a:solidFill>
                <a:latin typeface="Trebuchet MS"/>
                <a:ea typeface="DejaVu Sans"/>
              </a:rPr>
              <a:t>31/07/21</a:t>
            </a:fld>
            <a:endParaRPr b="0" lang="en-GB" sz="1200" spc="-1" strike="noStrike">
              <a:latin typeface="Arial"/>
            </a:endParaRPr>
          </a:p>
        </p:txBody>
      </p:sp>
      <p:sp>
        <p:nvSpPr>
          <p:cNvPr id="848" name="Footer Placeholder 4_36"/>
          <p:cNvSpPr/>
          <p:nvPr/>
        </p:nvSpPr>
        <p:spPr>
          <a:xfrm>
            <a:off x="4296240" y="6216480"/>
            <a:ext cx="3096720" cy="362880"/>
          </a:xfrm>
          <a:prstGeom prst="rect">
            <a:avLst/>
          </a:prstGeom>
          <a:noFill/>
          <a:ln w="0">
            <a:noFill/>
          </a:ln>
        </p:spPr>
        <p:style>
          <a:lnRef idx="0"/>
          <a:fillRef idx="0"/>
          <a:effectRef idx="0"/>
          <a:fontRef idx="minor"/>
        </p:style>
        <p:txBody>
          <a:bodyPr lIns="90000" rIns="90000" tIns="45000" bIns="45000">
            <a:noAutofit/>
          </a:bodyPr>
          <a:p>
            <a:pPr>
              <a:lnSpc>
                <a:spcPct val="100000"/>
              </a:lnSpc>
            </a:pPr>
            <a:r>
              <a:rPr b="1" lang="en-GB" sz="1400" spc="-1" strike="noStrike">
                <a:solidFill>
                  <a:srgbClr val="99cc00"/>
                </a:solidFill>
                <a:latin typeface="Trebuchet MS"/>
                <a:ea typeface="DejaVu Sans"/>
              </a:rPr>
              <a:t>Alex May – Interconnected Law</a:t>
            </a:r>
            <a:endParaRPr b="0" lang="en-GB" sz="1400" spc="-1" strike="noStrike">
              <a:latin typeface="Arial"/>
            </a:endParaRPr>
          </a:p>
        </p:txBody>
      </p:sp>
      <p:sp>
        <p:nvSpPr>
          <p:cNvPr id="849" name="Title 3_36"/>
          <p:cNvSpPr/>
          <p:nvPr/>
        </p:nvSpPr>
        <p:spPr>
          <a:xfrm>
            <a:off x="324000" y="1179000"/>
            <a:ext cx="4318200" cy="4461840"/>
          </a:xfrm>
          <a:prstGeom prst="rect">
            <a:avLst/>
          </a:prstGeom>
          <a:noFill/>
          <a:ln w="0">
            <a:noFill/>
          </a:ln>
        </p:spPr>
        <p:style>
          <a:lnRef idx="0"/>
          <a:fillRef idx="0"/>
          <a:effectRef idx="0"/>
          <a:fontRef idx="minor"/>
        </p:style>
        <p:txBody>
          <a:bodyPr lIns="90000" rIns="90000" tIns="45000" bIns="45000" anchor="ctr">
            <a:normAutofit/>
          </a:bodyPr>
          <a:p>
            <a:pPr>
              <a:lnSpc>
                <a:spcPct val="100000"/>
              </a:lnSpc>
              <a:spcAft>
                <a:spcPts val="601"/>
              </a:spcAft>
            </a:pPr>
            <a:r>
              <a:rPr b="1" lang="en-US" sz="4400" spc="-1" strike="noStrike">
                <a:solidFill>
                  <a:srgbClr val="90c226"/>
                </a:solidFill>
                <a:latin typeface="Trebuchet MS"/>
                <a:ea typeface="DejaVu Sans"/>
              </a:rPr>
              <a:t>Interconnected Law II</a:t>
            </a:r>
            <a:endParaRPr b="0" lang="en-GB" sz="4400" spc="-1" strike="noStrike">
              <a:latin typeface="Arial"/>
            </a:endParaRPr>
          </a:p>
        </p:txBody>
      </p:sp>
    </p:spTree>
  </p:cSld>
  <mc:AlternateContent>
    <mc:Choice Requires="p14">
      <p:transition spd="slow" p14:dur="2000"/>
    </mc:Choice>
    <mc:Fallback>
      <p:transition spd="slow"/>
    </mc:Fallback>
  </mc:AlternateContent>
</p:sld>
</file>

<file path=ppt/slides/slide5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850" name="Rectangle 13_32"/>
          <p:cNvSpPr/>
          <p:nvPr/>
        </p:nvSpPr>
        <p:spPr>
          <a:xfrm>
            <a:off x="0" y="0"/>
            <a:ext cx="12189960" cy="6855840"/>
          </a:xfrm>
          <a:prstGeom prst="rect">
            <a:avLst/>
          </a:prstGeom>
          <a:solidFill>
            <a:srgbClr val="ffffff"/>
          </a:solidFill>
          <a:ln w="25560">
            <a:noFill/>
          </a:ln>
        </p:spPr>
        <p:style>
          <a:lnRef idx="0"/>
          <a:fillRef idx="0"/>
          <a:effectRef idx="0"/>
          <a:fontRef idx="minor"/>
        </p:style>
      </p:sp>
      <p:sp>
        <p:nvSpPr>
          <p:cNvPr id="851" name="Isosceles Triangle 15_37"/>
          <p:cNvSpPr/>
          <p:nvPr/>
        </p:nvSpPr>
        <p:spPr>
          <a:xfrm>
            <a:off x="0" y="4013280"/>
            <a:ext cx="446400" cy="2842560"/>
          </a:xfrm>
          <a:prstGeom prst="triangle">
            <a:avLst>
              <a:gd name="adj" fmla="val 0"/>
            </a:avLst>
          </a:prstGeom>
          <a:solidFill>
            <a:srgbClr val="90c226"/>
          </a:solidFill>
          <a:ln w="9360">
            <a:noFill/>
          </a:ln>
          <a:effectLst>
            <a:outerShdw blurRad="38160" dir="5400000" dist="25560">
              <a:srgbClr val="000000">
                <a:alpha val="35000"/>
              </a:srgbClr>
            </a:outerShdw>
          </a:effectLst>
        </p:spPr>
        <p:style>
          <a:lnRef idx="0"/>
          <a:fillRef idx="0"/>
          <a:effectRef idx="0"/>
          <a:fontRef idx="minor"/>
        </p:style>
      </p:sp>
      <p:sp>
        <p:nvSpPr>
          <p:cNvPr id="852" name="Straight Connector 17_36"/>
          <p:cNvSpPr/>
          <p:nvPr/>
        </p:nvSpPr>
        <p:spPr>
          <a:xfrm>
            <a:off x="4656600" y="1442520"/>
            <a:ext cx="0" cy="3936960"/>
          </a:xfrm>
          <a:prstGeom prst="line">
            <a:avLst/>
          </a:prstGeom>
          <a:ln cap="rnd" w="9360">
            <a:solidFill>
              <a:srgbClr val="90c226"/>
            </a:solidFill>
            <a:round/>
          </a:ln>
        </p:spPr>
        <p:style>
          <a:lnRef idx="0"/>
          <a:fillRef idx="0"/>
          <a:effectRef idx="0"/>
          <a:fontRef idx="minor"/>
        </p:style>
      </p:sp>
      <p:sp>
        <p:nvSpPr>
          <p:cNvPr id="853" name="Content Placeholder 7_24"/>
          <p:cNvSpPr/>
          <p:nvPr/>
        </p:nvSpPr>
        <p:spPr>
          <a:xfrm>
            <a:off x="4978800" y="1685160"/>
            <a:ext cx="6338880" cy="4601880"/>
          </a:xfrm>
          <a:prstGeom prst="rect">
            <a:avLst/>
          </a:prstGeom>
          <a:noFill/>
          <a:ln w="0">
            <a:noFill/>
          </a:ln>
        </p:spPr>
        <p:style>
          <a:lnRef idx="0"/>
          <a:fillRef idx="0"/>
          <a:effectRef idx="0"/>
          <a:fontRef idx="minor"/>
        </p:style>
        <p:txBody>
          <a:bodyPr lIns="90000" rIns="90000" tIns="45000" bIns="45000" anchor="ctr">
            <a:normAutofit/>
          </a:bodyPr>
          <a:p>
            <a:pPr marL="343080" indent="-340920">
              <a:lnSpc>
                <a:spcPct val="100000"/>
              </a:lnSpc>
              <a:spcBef>
                <a:spcPts val="1001"/>
              </a:spcBef>
              <a:buClr>
                <a:srgbClr val="90c226"/>
              </a:buClr>
              <a:buSzPct val="80000"/>
              <a:buFont typeface="Wingdings 3" charset="2"/>
              <a:buChar char=""/>
            </a:pPr>
            <a:r>
              <a:rPr b="0" lang="en-US" sz="1800" spc="-1" strike="noStrike">
                <a:solidFill>
                  <a:srgbClr val="b2b2b2"/>
                </a:solidFill>
                <a:latin typeface="Trebuchet MS"/>
                <a:ea typeface="DejaVu Sans"/>
              </a:rPr>
              <a:t>A Recap</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b2b2b2"/>
                </a:solidFill>
                <a:latin typeface="Trebuchet MS"/>
                <a:ea typeface="DejaVu Sans"/>
              </a:rPr>
              <a:t>What is law?</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b2b2b2"/>
                </a:solidFill>
                <a:latin typeface="Trebuchet MS"/>
                <a:ea typeface="DejaVu Sans"/>
              </a:rPr>
              <a:t>What I am trying to do with Interconnected Law</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1" lang="en-US" sz="1800" spc="-1" strike="noStrike">
                <a:solidFill>
                  <a:srgbClr val="000000"/>
                </a:solidFill>
                <a:latin typeface="Trebuchet MS"/>
                <a:ea typeface="DejaVu Sans"/>
              </a:rPr>
              <a:t>Law’s Role</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b2b2b2"/>
                </a:solidFill>
                <a:latin typeface="Trebuchet MS"/>
                <a:ea typeface="DejaVu Sans"/>
              </a:rPr>
              <a:t>Relationships instead of Rights</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b2b2b2"/>
                </a:solidFill>
                <a:latin typeface="Trebuchet MS"/>
                <a:ea typeface="DejaVu Sans"/>
              </a:rPr>
              <a:t>Democratising Law</a:t>
            </a:r>
            <a:endParaRPr b="0" lang="en-GB" sz="1800" spc="-1" strike="noStrike">
              <a:latin typeface="Arial"/>
            </a:endParaRPr>
          </a:p>
          <a:p>
            <a:pPr>
              <a:lnSpc>
                <a:spcPct val="100000"/>
              </a:lnSpc>
              <a:spcBef>
                <a:spcPts val="1001"/>
              </a:spcBef>
            </a:pPr>
            <a:endParaRPr b="0" lang="en-GB" sz="1800" spc="-1" strike="noStrike">
              <a:latin typeface="Arial"/>
            </a:endParaRPr>
          </a:p>
          <a:p>
            <a:pPr>
              <a:lnSpc>
                <a:spcPct val="100000"/>
              </a:lnSpc>
              <a:spcBef>
                <a:spcPts val="1001"/>
              </a:spcBef>
            </a:pPr>
            <a:endParaRPr b="0" lang="en-GB" sz="1800" spc="-1" strike="noStrike">
              <a:latin typeface="Arial"/>
            </a:endParaRPr>
          </a:p>
          <a:p>
            <a:pPr>
              <a:lnSpc>
                <a:spcPct val="100000"/>
              </a:lnSpc>
              <a:spcBef>
                <a:spcPts val="1001"/>
              </a:spcBef>
            </a:pPr>
            <a:endParaRPr b="0" lang="en-GB" sz="1800" spc="-1" strike="noStrike">
              <a:latin typeface="Arial"/>
            </a:endParaRPr>
          </a:p>
        </p:txBody>
      </p:sp>
      <p:sp>
        <p:nvSpPr>
          <p:cNvPr id="854" name="Isosceles Triangle 19_37"/>
          <p:cNvSpPr/>
          <p:nvPr/>
        </p:nvSpPr>
        <p:spPr>
          <a:xfrm flipH="1" rot="10800000">
            <a:off x="11361960" y="2160"/>
            <a:ext cx="840600" cy="4614120"/>
          </a:xfrm>
          <a:prstGeom prst="triangle">
            <a:avLst>
              <a:gd name="adj" fmla="val 100000"/>
            </a:avLst>
          </a:prstGeom>
          <a:solidFill>
            <a:srgbClr val="54a021"/>
          </a:solidFill>
          <a:ln w="9360">
            <a:noFill/>
          </a:ln>
          <a:effectLst>
            <a:outerShdw blurRad="38160" dir="5400000" dist="25560">
              <a:srgbClr val="000000">
                <a:alpha val="35000"/>
              </a:srgbClr>
            </a:outerShdw>
          </a:effectLst>
        </p:spPr>
        <p:style>
          <a:lnRef idx="0"/>
          <a:fillRef idx="0"/>
          <a:effectRef idx="0"/>
          <a:fontRef idx="minor"/>
        </p:style>
      </p:sp>
      <p:sp>
        <p:nvSpPr>
          <p:cNvPr id="855" name="Date Placeholder 3_37"/>
          <p:cNvSpPr/>
          <p:nvPr/>
        </p:nvSpPr>
        <p:spPr>
          <a:xfrm>
            <a:off x="4997160" y="6490800"/>
            <a:ext cx="2741040" cy="362880"/>
          </a:xfrm>
          <a:prstGeom prst="rect">
            <a:avLst/>
          </a:prstGeom>
          <a:noFill/>
          <a:ln w="0">
            <a:noFill/>
          </a:ln>
        </p:spPr>
        <p:style>
          <a:lnRef idx="0"/>
          <a:fillRef idx="0"/>
          <a:effectRef idx="0"/>
          <a:fontRef idx="minor"/>
        </p:style>
        <p:txBody>
          <a:bodyPr lIns="90000" rIns="90000" tIns="45000" bIns="45000">
            <a:noAutofit/>
          </a:bodyPr>
          <a:p>
            <a:pPr>
              <a:lnSpc>
                <a:spcPct val="100000"/>
              </a:lnSpc>
            </a:pPr>
            <a:fld id="{49000863-A080-4754-8D7F-A866E4896882}" type="datetime">
              <a:rPr b="0" lang="en-GB" sz="1200" spc="-1" strike="noStrike">
                <a:solidFill>
                  <a:srgbClr val="99cc00"/>
                </a:solidFill>
                <a:latin typeface="Trebuchet MS"/>
                <a:ea typeface="DejaVu Sans"/>
              </a:rPr>
              <a:t>31/07/21</a:t>
            </a:fld>
            <a:endParaRPr b="0" lang="en-GB" sz="1200" spc="-1" strike="noStrike">
              <a:latin typeface="Arial"/>
            </a:endParaRPr>
          </a:p>
        </p:txBody>
      </p:sp>
      <p:sp>
        <p:nvSpPr>
          <p:cNvPr id="856" name="Footer Placeholder 4_37"/>
          <p:cNvSpPr/>
          <p:nvPr/>
        </p:nvSpPr>
        <p:spPr>
          <a:xfrm>
            <a:off x="4296240" y="6216480"/>
            <a:ext cx="3096720" cy="362880"/>
          </a:xfrm>
          <a:prstGeom prst="rect">
            <a:avLst/>
          </a:prstGeom>
          <a:noFill/>
          <a:ln w="0">
            <a:noFill/>
          </a:ln>
        </p:spPr>
        <p:style>
          <a:lnRef idx="0"/>
          <a:fillRef idx="0"/>
          <a:effectRef idx="0"/>
          <a:fontRef idx="minor"/>
        </p:style>
        <p:txBody>
          <a:bodyPr lIns="90000" rIns="90000" tIns="45000" bIns="45000">
            <a:noAutofit/>
          </a:bodyPr>
          <a:p>
            <a:pPr>
              <a:lnSpc>
                <a:spcPct val="100000"/>
              </a:lnSpc>
            </a:pPr>
            <a:r>
              <a:rPr b="1" lang="en-GB" sz="1400" spc="-1" strike="noStrike">
                <a:solidFill>
                  <a:srgbClr val="99cc00"/>
                </a:solidFill>
                <a:latin typeface="Trebuchet MS"/>
                <a:ea typeface="DejaVu Sans"/>
              </a:rPr>
              <a:t>Alex May – Interconnected Law</a:t>
            </a:r>
            <a:endParaRPr b="0" lang="en-GB" sz="1400" spc="-1" strike="noStrike">
              <a:latin typeface="Arial"/>
            </a:endParaRPr>
          </a:p>
        </p:txBody>
      </p:sp>
      <p:sp>
        <p:nvSpPr>
          <p:cNvPr id="857" name="Title 3_37"/>
          <p:cNvSpPr/>
          <p:nvPr/>
        </p:nvSpPr>
        <p:spPr>
          <a:xfrm>
            <a:off x="324000" y="1179000"/>
            <a:ext cx="4318200" cy="4461840"/>
          </a:xfrm>
          <a:prstGeom prst="rect">
            <a:avLst/>
          </a:prstGeom>
          <a:noFill/>
          <a:ln w="0">
            <a:noFill/>
          </a:ln>
        </p:spPr>
        <p:style>
          <a:lnRef idx="0"/>
          <a:fillRef idx="0"/>
          <a:effectRef idx="0"/>
          <a:fontRef idx="minor"/>
        </p:style>
        <p:txBody>
          <a:bodyPr lIns="90000" rIns="90000" tIns="45000" bIns="45000" anchor="ctr">
            <a:normAutofit/>
          </a:bodyPr>
          <a:p>
            <a:pPr>
              <a:lnSpc>
                <a:spcPct val="100000"/>
              </a:lnSpc>
              <a:spcAft>
                <a:spcPts val="601"/>
              </a:spcAft>
            </a:pPr>
            <a:r>
              <a:rPr b="1" lang="en-US" sz="4400" spc="-1" strike="noStrike">
                <a:solidFill>
                  <a:srgbClr val="90c226"/>
                </a:solidFill>
                <a:latin typeface="Trebuchet MS"/>
                <a:ea typeface="DejaVu Sans"/>
              </a:rPr>
              <a:t>Interconnected Law II</a:t>
            </a:r>
            <a:endParaRPr b="0" lang="en-GB" sz="4400" spc="-1" strike="noStrike">
              <a:latin typeface="Arial"/>
            </a:endParaRPr>
          </a:p>
        </p:txBody>
      </p:sp>
    </p:spTree>
  </p:cSld>
  <mc:AlternateContent>
    <mc:Choice Requires="p14">
      <p:transition spd="slow" p14:dur="2000"/>
    </mc:Choice>
    <mc:Fallback>
      <p:transition spd="slow"/>
    </mc:Fallback>
  </mc:AlternateContent>
</p:sld>
</file>

<file path=ppt/slides/slide5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858" name="Rectangle 13_34"/>
          <p:cNvSpPr/>
          <p:nvPr/>
        </p:nvSpPr>
        <p:spPr>
          <a:xfrm>
            <a:off x="0" y="0"/>
            <a:ext cx="12189960" cy="6855840"/>
          </a:xfrm>
          <a:prstGeom prst="rect">
            <a:avLst/>
          </a:prstGeom>
          <a:solidFill>
            <a:srgbClr val="ffffff"/>
          </a:solidFill>
          <a:ln w="25560">
            <a:noFill/>
          </a:ln>
        </p:spPr>
        <p:style>
          <a:lnRef idx="0"/>
          <a:fillRef idx="0"/>
          <a:effectRef idx="0"/>
          <a:fontRef idx="minor"/>
        </p:style>
      </p:sp>
      <p:sp>
        <p:nvSpPr>
          <p:cNvPr id="859" name="Isosceles Triangle 15_39"/>
          <p:cNvSpPr/>
          <p:nvPr/>
        </p:nvSpPr>
        <p:spPr>
          <a:xfrm>
            <a:off x="0" y="4013280"/>
            <a:ext cx="446400" cy="2842560"/>
          </a:xfrm>
          <a:prstGeom prst="triangle">
            <a:avLst>
              <a:gd name="adj" fmla="val 0"/>
            </a:avLst>
          </a:prstGeom>
          <a:solidFill>
            <a:srgbClr val="90c226"/>
          </a:solidFill>
          <a:ln w="9360">
            <a:noFill/>
          </a:ln>
          <a:effectLst>
            <a:outerShdw blurRad="38160" dir="5400000" dist="25560">
              <a:srgbClr val="000000">
                <a:alpha val="35000"/>
              </a:srgbClr>
            </a:outerShdw>
          </a:effectLst>
        </p:spPr>
        <p:style>
          <a:lnRef idx="0"/>
          <a:fillRef idx="0"/>
          <a:effectRef idx="0"/>
          <a:fontRef idx="minor"/>
        </p:style>
      </p:sp>
      <p:sp>
        <p:nvSpPr>
          <p:cNvPr id="860" name="Straight Connector 17_38"/>
          <p:cNvSpPr/>
          <p:nvPr/>
        </p:nvSpPr>
        <p:spPr>
          <a:xfrm>
            <a:off x="4656600" y="1442520"/>
            <a:ext cx="0" cy="3936960"/>
          </a:xfrm>
          <a:prstGeom prst="line">
            <a:avLst/>
          </a:prstGeom>
          <a:ln cap="rnd" w="9360">
            <a:solidFill>
              <a:srgbClr val="90c226"/>
            </a:solidFill>
            <a:round/>
          </a:ln>
        </p:spPr>
        <p:style>
          <a:lnRef idx="0"/>
          <a:fillRef idx="0"/>
          <a:effectRef idx="0"/>
          <a:fontRef idx="minor"/>
        </p:style>
      </p:sp>
      <p:sp>
        <p:nvSpPr>
          <p:cNvPr id="861" name="Content Placeholder 7_26"/>
          <p:cNvSpPr/>
          <p:nvPr/>
        </p:nvSpPr>
        <p:spPr>
          <a:xfrm>
            <a:off x="4978800" y="1685160"/>
            <a:ext cx="6338880" cy="4601880"/>
          </a:xfrm>
          <a:prstGeom prst="rect">
            <a:avLst/>
          </a:prstGeom>
          <a:noFill/>
          <a:ln w="0">
            <a:noFill/>
          </a:ln>
        </p:spPr>
        <p:style>
          <a:lnRef idx="0"/>
          <a:fillRef idx="0"/>
          <a:effectRef idx="0"/>
          <a:fontRef idx="minor"/>
        </p:style>
        <p:txBody>
          <a:bodyPr lIns="90000" rIns="90000" tIns="45000" bIns="45000" anchor="ctr">
            <a:normAutofit/>
          </a:bodyPr>
          <a:p>
            <a:pPr marL="343080" indent="-340920">
              <a:lnSpc>
                <a:spcPct val="100000"/>
              </a:lnSpc>
              <a:spcBef>
                <a:spcPts val="1001"/>
              </a:spcBef>
              <a:buClr>
                <a:srgbClr val="90c226"/>
              </a:buClr>
              <a:buSzPct val="80000"/>
              <a:buFont typeface="Wingdings 3" charset="2"/>
              <a:buChar char=""/>
            </a:pPr>
            <a:r>
              <a:rPr b="0" lang="en-US" sz="1800" spc="-1" strike="noStrike">
                <a:solidFill>
                  <a:srgbClr val="b2b2b2"/>
                </a:solidFill>
                <a:latin typeface="Trebuchet MS"/>
                <a:ea typeface="DejaVu Sans"/>
              </a:rPr>
              <a:t>A Recap</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b2b2b2"/>
                </a:solidFill>
                <a:latin typeface="Trebuchet MS"/>
                <a:ea typeface="DejaVu Sans"/>
              </a:rPr>
              <a:t>What is law?</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b2b2b2"/>
                </a:solidFill>
                <a:latin typeface="Trebuchet MS"/>
                <a:ea typeface="DejaVu Sans"/>
              </a:rPr>
              <a:t>What I am trying to do with Interconnected Law</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b2b2b2"/>
                </a:solidFill>
                <a:latin typeface="Trebuchet MS"/>
                <a:ea typeface="DejaVu Sans"/>
              </a:rPr>
              <a:t>Law’s Role</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1" lang="en-US" sz="1800" spc="-1" strike="noStrike">
                <a:solidFill>
                  <a:srgbClr val="000000"/>
                </a:solidFill>
                <a:latin typeface="Trebuchet MS"/>
                <a:ea typeface="DejaVu Sans"/>
              </a:rPr>
              <a:t>Relationships instead of Rights</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b2b2b2"/>
                </a:solidFill>
                <a:latin typeface="Trebuchet MS"/>
                <a:ea typeface="DejaVu Sans"/>
              </a:rPr>
              <a:t>Democratising Law</a:t>
            </a:r>
            <a:endParaRPr b="0" lang="en-GB" sz="1800" spc="-1" strike="noStrike">
              <a:latin typeface="Arial"/>
            </a:endParaRPr>
          </a:p>
          <a:p>
            <a:pPr>
              <a:lnSpc>
                <a:spcPct val="100000"/>
              </a:lnSpc>
              <a:spcBef>
                <a:spcPts val="1001"/>
              </a:spcBef>
            </a:pPr>
            <a:endParaRPr b="0" lang="en-GB" sz="1800" spc="-1" strike="noStrike">
              <a:latin typeface="Arial"/>
            </a:endParaRPr>
          </a:p>
          <a:p>
            <a:pPr>
              <a:lnSpc>
                <a:spcPct val="100000"/>
              </a:lnSpc>
              <a:spcBef>
                <a:spcPts val="1001"/>
              </a:spcBef>
            </a:pPr>
            <a:endParaRPr b="0" lang="en-GB" sz="1800" spc="-1" strike="noStrike">
              <a:latin typeface="Arial"/>
            </a:endParaRPr>
          </a:p>
          <a:p>
            <a:pPr>
              <a:lnSpc>
                <a:spcPct val="100000"/>
              </a:lnSpc>
              <a:spcBef>
                <a:spcPts val="1001"/>
              </a:spcBef>
            </a:pPr>
            <a:endParaRPr b="0" lang="en-GB" sz="1800" spc="-1" strike="noStrike">
              <a:latin typeface="Arial"/>
            </a:endParaRPr>
          </a:p>
        </p:txBody>
      </p:sp>
      <p:sp>
        <p:nvSpPr>
          <p:cNvPr id="862" name="Isosceles Triangle 19_39"/>
          <p:cNvSpPr/>
          <p:nvPr/>
        </p:nvSpPr>
        <p:spPr>
          <a:xfrm flipH="1" rot="10800000">
            <a:off x="11361960" y="2160"/>
            <a:ext cx="840600" cy="4614120"/>
          </a:xfrm>
          <a:prstGeom prst="triangle">
            <a:avLst>
              <a:gd name="adj" fmla="val 100000"/>
            </a:avLst>
          </a:prstGeom>
          <a:solidFill>
            <a:srgbClr val="54a021"/>
          </a:solidFill>
          <a:ln w="9360">
            <a:noFill/>
          </a:ln>
          <a:effectLst>
            <a:outerShdw blurRad="38160" dir="5400000" dist="25560">
              <a:srgbClr val="000000">
                <a:alpha val="35000"/>
              </a:srgbClr>
            </a:outerShdw>
          </a:effectLst>
        </p:spPr>
        <p:style>
          <a:lnRef idx="0"/>
          <a:fillRef idx="0"/>
          <a:effectRef idx="0"/>
          <a:fontRef idx="minor"/>
        </p:style>
      </p:sp>
      <p:sp>
        <p:nvSpPr>
          <p:cNvPr id="863" name="Date Placeholder 3_39"/>
          <p:cNvSpPr/>
          <p:nvPr/>
        </p:nvSpPr>
        <p:spPr>
          <a:xfrm>
            <a:off x="4997160" y="6490800"/>
            <a:ext cx="2741040" cy="362880"/>
          </a:xfrm>
          <a:prstGeom prst="rect">
            <a:avLst/>
          </a:prstGeom>
          <a:noFill/>
          <a:ln w="0">
            <a:noFill/>
          </a:ln>
        </p:spPr>
        <p:style>
          <a:lnRef idx="0"/>
          <a:fillRef idx="0"/>
          <a:effectRef idx="0"/>
          <a:fontRef idx="minor"/>
        </p:style>
        <p:txBody>
          <a:bodyPr lIns="90000" rIns="90000" tIns="45000" bIns="45000">
            <a:noAutofit/>
          </a:bodyPr>
          <a:p>
            <a:pPr>
              <a:lnSpc>
                <a:spcPct val="100000"/>
              </a:lnSpc>
            </a:pPr>
            <a:fld id="{70A02763-65EF-4986-AC1D-C4493E158D9C}" type="datetime">
              <a:rPr b="0" lang="en-GB" sz="1200" spc="-1" strike="noStrike">
                <a:solidFill>
                  <a:srgbClr val="99cc00"/>
                </a:solidFill>
                <a:latin typeface="Trebuchet MS"/>
                <a:ea typeface="DejaVu Sans"/>
              </a:rPr>
              <a:t>31/07/21</a:t>
            </a:fld>
            <a:endParaRPr b="0" lang="en-GB" sz="1200" spc="-1" strike="noStrike">
              <a:latin typeface="Arial"/>
            </a:endParaRPr>
          </a:p>
        </p:txBody>
      </p:sp>
      <p:sp>
        <p:nvSpPr>
          <p:cNvPr id="864" name="Footer Placeholder 4_39"/>
          <p:cNvSpPr/>
          <p:nvPr/>
        </p:nvSpPr>
        <p:spPr>
          <a:xfrm>
            <a:off x="4296240" y="6216480"/>
            <a:ext cx="3096720" cy="362880"/>
          </a:xfrm>
          <a:prstGeom prst="rect">
            <a:avLst/>
          </a:prstGeom>
          <a:noFill/>
          <a:ln w="0">
            <a:noFill/>
          </a:ln>
        </p:spPr>
        <p:style>
          <a:lnRef idx="0"/>
          <a:fillRef idx="0"/>
          <a:effectRef idx="0"/>
          <a:fontRef idx="minor"/>
        </p:style>
        <p:txBody>
          <a:bodyPr lIns="90000" rIns="90000" tIns="45000" bIns="45000">
            <a:noAutofit/>
          </a:bodyPr>
          <a:p>
            <a:pPr>
              <a:lnSpc>
                <a:spcPct val="100000"/>
              </a:lnSpc>
            </a:pPr>
            <a:r>
              <a:rPr b="1" lang="en-GB" sz="1400" spc="-1" strike="noStrike">
                <a:solidFill>
                  <a:srgbClr val="99cc00"/>
                </a:solidFill>
                <a:latin typeface="Trebuchet MS"/>
                <a:ea typeface="DejaVu Sans"/>
              </a:rPr>
              <a:t>Alex May – Interconnected Law</a:t>
            </a:r>
            <a:endParaRPr b="0" lang="en-GB" sz="1400" spc="-1" strike="noStrike">
              <a:latin typeface="Arial"/>
            </a:endParaRPr>
          </a:p>
        </p:txBody>
      </p:sp>
      <p:sp>
        <p:nvSpPr>
          <p:cNvPr id="865" name="Title 3_39"/>
          <p:cNvSpPr/>
          <p:nvPr/>
        </p:nvSpPr>
        <p:spPr>
          <a:xfrm>
            <a:off x="324000" y="1179000"/>
            <a:ext cx="4318200" cy="4461840"/>
          </a:xfrm>
          <a:prstGeom prst="rect">
            <a:avLst/>
          </a:prstGeom>
          <a:noFill/>
          <a:ln w="0">
            <a:noFill/>
          </a:ln>
        </p:spPr>
        <p:style>
          <a:lnRef idx="0"/>
          <a:fillRef idx="0"/>
          <a:effectRef idx="0"/>
          <a:fontRef idx="minor"/>
        </p:style>
        <p:txBody>
          <a:bodyPr lIns="90000" rIns="90000" tIns="45000" bIns="45000" anchor="ctr">
            <a:normAutofit/>
          </a:bodyPr>
          <a:p>
            <a:pPr>
              <a:lnSpc>
                <a:spcPct val="100000"/>
              </a:lnSpc>
              <a:spcAft>
                <a:spcPts val="601"/>
              </a:spcAft>
            </a:pPr>
            <a:r>
              <a:rPr b="1" lang="en-US" sz="4400" spc="-1" strike="noStrike">
                <a:solidFill>
                  <a:srgbClr val="90c226"/>
                </a:solidFill>
                <a:latin typeface="Trebuchet MS"/>
                <a:ea typeface="DejaVu Sans"/>
              </a:rPr>
              <a:t>Interconnected Law II</a:t>
            </a:r>
            <a:endParaRPr b="0" lang="en-GB" sz="4400" spc="-1" strike="noStrike">
              <a:latin typeface="Arial"/>
            </a:endParaRPr>
          </a:p>
        </p:txBody>
      </p:sp>
    </p:spTree>
  </p:cSld>
  <mc:AlternateContent>
    <mc:Choice Requires="p14">
      <p:transition spd="slow" p14:dur="2000"/>
    </mc:Choice>
    <mc:Fallback>
      <p:transition spd="slow"/>
    </mc:Fallback>
  </mc:AlternateContent>
</p:sld>
</file>

<file path=ppt/slides/slide5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866" name="Rectangle 13_33"/>
          <p:cNvSpPr/>
          <p:nvPr/>
        </p:nvSpPr>
        <p:spPr>
          <a:xfrm>
            <a:off x="0" y="0"/>
            <a:ext cx="12189960" cy="6855840"/>
          </a:xfrm>
          <a:prstGeom prst="rect">
            <a:avLst/>
          </a:prstGeom>
          <a:solidFill>
            <a:srgbClr val="ffffff"/>
          </a:solidFill>
          <a:ln w="25560">
            <a:noFill/>
          </a:ln>
        </p:spPr>
        <p:style>
          <a:lnRef idx="0"/>
          <a:fillRef idx="0"/>
          <a:effectRef idx="0"/>
          <a:fontRef idx="minor"/>
        </p:style>
      </p:sp>
      <p:sp>
        <p:nvSpPr>
          <p:cNvPr id="867" name="Isosceles Triangle 15_38"/>
          <p:cNvSpPr/>
          <p:nvPr/>
        </p:nvSpPr>
        <p:spPr>
          <a:xfrm>
            <a:off x="0" y="4013280"/>
            <a:ext cx="446400" cy="2842560"/>
          </a:xfrm>
          <a:prstGeom prst="triangle">
            <a:avLst>
              <a:gd name="adj" fmla="val 0"/>
            </a:avLst>
          </a:prstGeom>
          <a:solidFill>
            <a:srgbClr val="90c226"/>
          </a:solidFill>
          <a:ln w="9360">
            <a:noFill/>
          </a:ln>
          <a:effectLst>
            <a:outerShdw blurRad="38160" dir="5400000" dist="25560">
              <a:srgbClr val="000000">
                <a:alpha val="35000"/>
              </a:srgbClr>
            </a:outerShdw>
          </a:effectLst>
        </p:spPr>
        <p:style>
          <a:lnRef idx="0"/>
          <a:fillRef idx="0"/>
          <a:effectRef idx="0"/>
          <a:fontRef idx="minor"/>
        </p:style>
      </p:sp>
      <p:sp>
        <p:nvSpPr>
          <p:cNvPr id="868" name="Straight Connector 17_37"/>
          <p:cNvSpPr/>
          <p:nvPr/>
        </p:nvSpPr>
        <p:spPr>
          <a:xfrm>
            <a:off x="4656600" y="1442520"/>
            <a:ext cx="0" cy="3936960"/>
          </a:xfrm>
          <a:prstGeom prst="line">
            <a:avLst/>
          </a:prstGeom>
          <a:ln cap="rnd" w="9360">
            <a:solidFill>
              <a:srgbClr val="90c226"/>
            </a:solidFill>
            <a:round/>
          </a:ln>
        </p:spPr>
        <p:style>
          <a:lnRef idx="0"/>
          <a:fillRef idx="0"/>
          <a:effectRef idx="0"/>
          <a:fontRef idx="minor"/>
        </p:style>
      </p:sp>
      <p:sp>
        <p:nvSpPr>
          <p:cNvPr id="869" name="Content Placeholder 7_25"/>
          <p:cNvSpPr/>
          <p:nvPr/>
        </p:nvSpPr>
        <p:spPr>
          <a:xfrm>
            <a:off x="4978800" y="1685160"/>
            <a:ext cx="6338880" cy="4601880"/>
          </a:xfrm>
          <a:prstGeom prst="rect">
            <a:avLst/>
          </a:prstGeom>
          <a:noFill/>
          <a:ln w="0">
            <a:noFill/>
          </a:ln>
        </p:spPr>
        <p:style>
          <a:lnRef idx="0"/>
          <a:fillRef idx="0"/>
          <a:effectRef idx="0"/>
          <a:fontRef idx="minor"/>
        </p:style>
        <p:txBody>
          <a:bodyPr lIns="90000" rIns="90000" tIns="45000" bIns="45000" anchor="ctr">
            <a:normAutofit/>
          </a:bodyPr>
          <a:p>
            <a:pPr marL="343080" indent="-340920">
              <a:lnSpc>
                <a:spcPct val="100000"/>
              </a:lnSpc>
              <a:spcBef>
                <a:spcPts val="1001"/>
              </a:spcBef>
              <a:buClr>
                <a:srgbClr val="90c226"/>
              </a:buClr>
              <a:buSzPct val="80000"/>
              <a:buFont typeface="Wingdings 3" charset="2"/>
              <a:buChar char=""/>
            </a:pPr>
            <a:r>
              <a:rPr b="0" lang="en-US" sz="1800" spc="-1" strike="noStrike">
                <a:solidFill>
                  <a:srgbClr val="b2b2b2"/>
                </a:solidFill>
                <a:latin typeface="Trebuchet MS"/>
                <a:ea typeface="DejaVu Sans"/>
              </a:rPr>
              <a:t>A Recap</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b2b2b2"/>
                </a:solidFill>
                <a:latin typeface="Trebuchet MS"/>
                <a:ea typeface="DejaVu Sans"/>
              </a:rPr>
              <a:t>What is law?</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b2b2b2"/>
                </a:solidFill>
                <a:latin typeface="Trebuchet MS"/>
                <a:ea typeface="DejaVu Sans"/>
              </a:rPr>
              <a:t>What I am trying to do with Interconnected Law</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b2b2b2"/>
                </a:solidFill>
                <a:latin typeface="Trebuchet MS"/>
                <a:ea typeface="DejaVu Sans"/>
              </a:rPr>
              <a:t>Law’s Role</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b2b2b2"/>
                </a:solidFill>
                <a:latin typeface="Trebuchet MS"/>
                <a:ea typeface="DejaVu Sans"/>
              </a:rPr>
              <a:t>Relationships instead of Rights</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1" lang="en-US" sz="1800" spc="-1" strike="noStrike">
                <a:solidFill>
                  <a:srgbClr val="000000"/>
                </a:solidFill>
                <a:latin typeface="Trebuchet MS"/>
                <a:ea typeface="DejaVu Sans"/>
              </a:rPr>
              <a:t>Democratising Law</a:t>
            </a:r>
            <a:endParaRPr b="0" lang="en-GB" sz="1800" spc="-1" strike="noStrike">
              <a:latin typeface="Arial"/>
            </a:endParaRPr>
          </a:p>
          <a:p>
            <a:pPr>
              <a:lnSpc>
                <a:spcPct val="100000"/>
              </a:lnSpc>
              <a:spcBef>
                <a:spcPts val="1001"/>
              </a:spcBef>
            </a:pPr>
            <a:endParaRPr b="0" lang="en-GB" sz="1800" spc="-1" strike="noStrike">
              <a:latin typeface="Arial"/>
            </a:endParaRPr>
          </a:p>
          <a:p>
            <a:pPr>
              <a:lnSpc>
                <a:spcPct val="100000"/>
              </a:lnSpc>
              <a:spcBef>
                <a:spcPts val="1001"/>
              </a:spcBef>
            </a:pPr>
            <a:endParaRPr b="0" lang="en-GB" sz="1800" spc="-1" strike="noStrike">
              <a:latin typeface="Arial"/>
            </a:endParaRPr>
          </a:p>
          <a:p>
            <a:pPr>
              <a:lnSpc>
                <a:spcPct val="100000"/>
              </a:lnSpc>
              <a:spcBef>
                <a:spcPts val="1001"/>
              </a:spcBef>
            </a:pPr>
            <a:endParaRPr b="0" lang="en-GB" sz="1800" spc="-1" strike="noStrike">
              <a:latin typeface="Arial"/>
            </a:endParaRPr>
          </a:p>
        </p:txBody>
      </p:sp>
      <p:sp>
        <p:nvSpPr>
          <p:cNvPr id="870" name="Isosceles Triangle 19_38"/>
          <p:cNvSpPr/>
          <p:nvPr/>
        </p:nvSpPr>
        <p:spPr>
          <a:xfrm flipH="1" rot="10800000">
            <a:off x="11361960" y="2160"/>
            <a:ext cx="840600" cy="4614120"/>
          </a:xfrm>
          <a:prstGeom prst="triangle">
            <a:avLst>
              <a:gd name="adj" fmla="val 100000"/>
            </a:avLst>
          </a:prstGeom>
          <a:solidFill>
            <a:srgbClr val="54a021"/>
          </a:solidFill>
          <a:ln w="9360">
            <a:noFill/>
          </a:ln>
          <a:effectLst>
            <a:outerShdw blurRad="38160" dir="5400000" dist="25560">
              <a:srgbClr val="000000">
                <a:alpha val="35000"/>
              </a:srgbClr>
            </a:outerShdw>
          </a:effectLst>
        </p:spPr>
        <p:style>
          <a:lnRef idx="0"/>
          <a:fillRef idx="0"/>
          <a:effectRef idx="0"/>
          <a:fontRef idx="minor"/>
        </p:style>
      </p:sp>
      <p:sp>
        <p:nvSpPr>
          <p:cNvPr id="871" name="Date Placeholder 3_38"/>
          <p:cNvSpPr/>
          <p:nvPr/>
        </p:nvSpPr>
        <p:spPr>
          <a:xfrm>
            <a:off x="4997160" y="6490800"/>
            <a:ext cx="2741040" cy="362880"/>
          </a:xfrm>
          <a:prstGeom prst="rect">
            <a:avLst/>
          </a:prstGeom>
          <a:noFill/>
          <a:ln w="0">
            <a:noFill/>
          </a:ln>
        </p:spPr>
        <p:style>
          <a:lnRef idx="0"/>
          <a:fillRef idx="0"/>
          <a:effectRef idx="0"/>
          <a:fontRef idx="minor"/>
        </p:style>
        <p:txBody>
          <a:bodyPr lIns="90000" rIns="90000" tIns="45000" bIns="45000">
            <a:noAutofit/>
          </a:bodyPr>
          <a:p>
            <a:pPr>
              <a:lnSpc>
                <a:spcPct val="100000"/>
              </a:lnSpc>
            </a:pPr>
            <a:fld id="{8CA547FC-A245-4383-A7D6-2806943C80BC}" type="datetime">
              <a:rPr b="0" lang="en-GB" sz="1200" spc="-1" strike="noStrike">
                <a:solidFill>
                  <a:srgbClr val="99cc00"/>
                </a:solidFill>
                <a:latin typeface="Trebuchet MS"/>
                <a:ea typeface="DejaVu Sans"/>
              </a:rPr>
              <a:t>31/07/21</a:t>
            </a:fld>
            <a:endParaRPr b="0" lang="en-GB" sz="1200" spc="-1" strike="noStrike">
              <a:latin typeface="Arial"/>
            </a:endParaRPr>
          </a:p>
        </p:txBody>
      </p:sp>
      <p:sp>
        <p:nvSpPr>
          <p:cNvPr id="872" name="Footer Placeholder 4_38"/>
          <p:cNvSpPr/>
          <p:nvPr/>
        </p:nvSpPr>
        <p:spPr>
          <a:xfrm>
            <a:off x="4296240" y="6216480"/>
            <a:ext cx="3096720" cy="362880"/>
          </a:xfrm>
          <a:prstGeom prst="rect">
            <a:avLst/>
          </a:prstGeom>
          <a:noFill/>
          <a:ln w="0">
            <a:noFill/>
          </a:ln>
        </p:spPr>
        <p:style>
          <a:lnRef idx="0"/>
          <a:fillRef idx="0"/>
          <a:effectRef idx="0"/>
          <a:fontRef idx="minor"/>
        </p:style>
        <p:txBody>
          <a:bodyPr lIns="90000" rIns="90000" tIns="45000" bIns="45000">
            <a:noAutofit/>
          </a:bodyPr>
          <a:p>
            <a:pPr>
              <a:lnSpc>
                <a:spcPct val="100000"/>
              </a:lnSpc>
            </a:pPr>
            <a:r>
              <a:rPr b="1" lang="en-GB" sz="1400" spc="-1" strike="noStrike">
                <a:solidFill>
                  <a:srgbClr val="99cc00"/>
                </a:solidFill>
                <a:latin typeface="Trebuchet MS"/>
                <a:ea typeface="DejaVu Sans"/>
              </a:rPr>
              <a:t>Alex May – Interconnected Law</a:t>
            </a:r>
            <a:endParaRPr b="0" lang="en-GB" sz="1400" spc="-1" strike="noStrike">
              <a:latin typeface="Arial"/>
            </a:endParaRPr>
          </a:p>
        </p:txBody>
      </p:sp>
      <p:sp>
        <p:nvSpPr>
          <p:cNvPr id="873" name="Title 3_38"/>
          <p:cNvSpPr/>
          <p:nvPr/>
        </p:nvSpPr>
        <p:spPr>
          <a:xfrm>
            <a:off x="324000" y="1179000"/>
            <a:ext cx="4318200" cy="4461840"/>
          </a:xfrm>
          <a:prstGeom prst="rect">
            <a:avLst/>
          </a:prstGeom>
          <a:noFill/>
          <a:ln w="0">
            <a:noFill/>
          </a:ln>
        </p:spPr>
        <p:style>
          <a:lnRef idx="0"/>
          <a:fillRef idx="0"/>
          <a:effectRef idx="0"/>
          <a:fontRef idx="minor"/>
        </p:style>
        <p:txBody>
          <a:bodyPr lIns="90000" rIns="90000" tIns="45000" bIns="45000" anchor="ctr">
            <a:normAutofit/>
          </a:bodyPr>
          <a:p>
            <a:pPr>
              <a:lnSpc>
                <a:spcPct val="100000"/>
              </a:lnSpc>
              <a:spcAft>
                <a:spcPts val="601"/>
              </a:spcAft>
            </a:pPr>
            <a:r>
              <a:rPr b="1" lang="en-US" sz="4400" spc="-1" strike="noStrike">
                <a:solidFill>
                  <a:srgbClr val="90c226"/>
                </a:solidFill>
                <a:latin typeface="Trebuchet MS"/>
                <a:ea typeface="DejaVu Sans"/>
              </a:rPr>
              <a:t>Interconnected Law II</a:t>
            </a:r>
            <a:endParaRPr b="0" lang="en-GB" sz="4400" spc="-1" strike="noStrike">
              <a:latin typeface="Arial"/>
            </a:endParaRPr>
          </a:p>
        </p:txBody>
      </p:sp>
    </p:spTree>
  </p:cSld>
  <mc:AlternateContent>
    <mc:Choice Requires="p14">
      <p:transition spd="slow" p14:dur="2000"/>
    </mc:Choice>
    <mc:Fallback>
      <p:transition spd="slow"/>
    </mc:Fallback>
  </mc:AlternateContent>
</p:sld>
</file>

<file path=ppt/slides/slide5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90c226"/>
        </a:solidFill>
      </p:bgPr>
    </p:bg>
    <p:spTree>
      <p:nvGrpSpPr>
        <p:cNvPr id="1" name=""/>
        <p:cNvGrpSpPr/>
        <p:nvPr/>
      </p:nvGrpSpPr>
      <p:grpSpPr>
        <a:xfrm>
          <a:off x="0" y="0"/>
          <a:ext cx="0" cy="0"/>
          <a:chOff x="0" y="0"/>
          <a:chExt cx="0" cy="0"/>
        </a:xfrm>
      </p:grpSpPr>
      <p:sp>
        <p:nvSpPr>
          <p:cNvPr id="874" name="Rectangle 7_9"/>
          <p:cNvSpPr/>
          <p:nvPr/>
        </p:nvSpPr>
        <p:spPr>
          <a:xfrm>
            <a:off x="0" y="0"/>
            <a:ext cx="12189960" cy="6855840"/>
          </a:xfrm>
          <a:prstGeom prst="rect">
            <a:avLst/>
          </a:prstGeom>
          <a:solidFill>
            <a:srgbClr val="90c226"/>
          </a:solidFill>
          <a:ln w="25560">
            <a:noFill/>
          </a:ln>
        </p:spPr>
        <p:style>
          <a:lnRef idx="0"/>
          <a:fillRef idx="0"/>
          <a:effectRef idx="0"/>
          <a:fontRef idx="minor"/>
        </p:style>
      </p:sp>
      <p:grpSp>
        <p:nvGrpSpPr>
          <p:cNvPr id="875" name="Group 9_9"/>
          <p:cNvGrpSpPr/>
          <p:nvPr/>
        </p:nvGrpSpPr>
        <p:grpSpPr>
          <a:xfrm>
            <a:off x="2160" y="-8640"/>
            <a:ext cx="12187800" cy="6866640"/>
            <a:chOff x="2160" y="-8640"/>
            <a:chExt cx="12187800" cy="6866640"/>
          </a:xfrm>
        </p:grpSpPr>
        <p:sp>
          <p:nvSpPr>
            <p:cNvPr id="876" name="Straight Connector 10_9"/>
            <p:cNvSpPr/>
            <p:nvPr/>
          </p:nvSpPr>
          <p:spPr>
            <a:xfrm flipH="1">
              <a:off x="7425000" y="3681360"/>
              <a:ext cx="4763520" cy="3176640"/>
            </a:xfrm>
            <a:prstGeom prst="line">
              <a:avLst/>
            </a:prstGeom>
            <a:ln cap="rnd" w="9360">
              <a:solidFill>
                <a:srgbClr val="ffffff">
                  <a:alpha val="80000"/>
                </a:srgbClr>
              </a:solidFill>
              <a:round/>
            </a:ln>
          </p:spPr>
          <p:style>
            <a:lnRef idx="0"/>
            <a:fillRef idx="0"/>
            <a:effectRef idx="0"/>
            <a:fontRef idx="minor"/>
          </p:style>
        </p:sp>
        <p:sp>
          <p:nvSpPr>
            <p:cNvPr id="877" name="Rectangle 23_9"/>
            <p:cNvSpPr/>
            <p:nvPr/>
          </p:nvSpPr>
          <p:spPr>
            <a:xfrm>
              <a:off x="9181440" y="-8640"/>
              <a:ext cx="3005280" cy="6864480"/>
            </a:xfrm>
            <a:custGeom>
              <a:avLst/>
              <a:gdLst/>
              <a:ahLst/>
              <a:rect l="l" t="t" r="r" b="b"/>
              <a:pathLst>
                <a:path w="3007349" h="6866467">
                  <a:moveTo>
                    <a:pt x="2045532" y="0"/>
                  </a:moveTo>
                  <a:lnTo>
                    <a:pt x="3007349" y="0"/>
                  </a:lnTo>
                  <a:lnTo>
                    <a:pt x="3007349" y="6866467"/>
                  </a:lnTo>
                  <a:lnTo>
                    <a:pt x="0" y="6866467"/>
                  </a:lnTo>
                  <a:lnTo>
                    <a:pt x="2045532" y="0"/>
                  </a:lnTo>
                  <a:close/>
                </a:path>
              </a:pathLst>
            </a:custGeom>
            <a:solidFill>
              <a:srgbClr val="90c226">
                <a:alpha val="30000"/>
              </a:srgbClr>
            </a:solidFill>
            <a:ln w="9360">
              <a:noFill/>
            </a:ln>
            <a:effectLst>
              <a:outerShdw blurRad="38160" dir="5400000" dist="25560">
                <a:srgbClr val="000000">
                  <a:alpha val="35000"/>
                </a:srgbClr>
              </a:outerShdw>
            </a:effectLst>
          </p:spPr>
          <p:style>
            <a:lnRef idx="0"/>
            <a:fillRef idx="0"/>
            <a:effectRef idx="0"/>
            <a:fontRef idx="minor"/>
          </p:style>
        </p:sp>
        <p:sp>
          <p:nvSpPr>
            <p:cNvPr id="878" name="Rectangle 25_9"/>
            <p:cNvSpPr/>
            <p:nvPr/>
          </p:nvSpPr>
          <p:spPr>
            <a:xfrm>
              <a:off x="9603360" y="-8640"/>
              <a:ext cx="2586240" cy="6864480"/>
            </a:xfrm>
            <a:custGeom>
              <a:avLst/>
              <a:gdLst/>
              <a:ahLst/>
              <a:rect l="l" t="t" r="r" b="b"/>
              <a:pathLst>
                <a:path w="2573311" h="6866467">
                  <a:moveTo>
                    <a:pt x="0" y="0"/>
                  </a:moveTo>
                  <a:lnTo>
                    <a:pt x="2573311" y="0"/>
                  </a:lnTo>
                  <a:lnTo>
                    <a:pt x="2573311" y="6866467"/>
                  </a:lnTo>
                  <a:lnTo>
                    <a:pt x="1202336" y="6866467"/>
                  </a:lnTo>
                  <a:lnTo>
                    <a:pt x="0" y="0"/>
                  </a:lnTo>
                  <a:close/>
                </a:path>
              </a:pathLst>
            </a:custGeom>
            <a:solidFill>
              <a:srgbClr val="90c226">
                <a:alpha val="20000"/>
              </a:srgbClr>
            </a:solidFill>
            <a:ln w="9360">
              <a:noFill/>
            </a:ln>
            <a:effectLst>
              <a:outerShdw blurRad="38160" dir="5400000" dist="25560">
                <a:srgbClr val="000000">
                  <a:alpha val="35000"/>
                </a:srgbClr>
              </a:outerShdw>
            </a:effectLst>
          </p:spPr>
          <p:style>
            <a:lnRef idx="0"/>
            <a:fillRef idx="0"/>
            <a:effectRef idx="0"/>
            <a:fontRef idx="minor"/>
          </p:style>
        </p:sp>
        <p:sp>
          <p:nvSpPr>
            <p:cNvPr id="879" name="Isosceles Triangle 13_9"/>
            <p:cNvSpPr/>
            <p:nvPr/>
          </p:nvSpPr>
          <p:spPr>
            <a:xfrm>
              <a:off x="8932320" y="3048120"/>
              <a:ext cx="3257640" cy="3807720"/>
            </a:xfrm>
            <a:prstGeom prst="triangle">
              <a:avLst>
                <a:gd name="adj" fmla="val 100000"/>
              </a:avLst>
            </a:prstGeom>
            <a:solidFill>
              <a:srgbClr val="54a021">
                <a:alpha val="72000"/>
              </a:srgbClr>
            </a:solidFill>
            <a:ln w="9360">
              <a:noFill/>
            </a:ln>
            <a:effectLst>
              <a:outerShdw blurRad="38160" dir="5400000" dist="25560">
                <a:srgbClr val="000000">
                  <a:alpha val="35000"/>
                </a:srgbClr>
              </a:outerShdw>
            </a:effectLst>
          </p:spPr>
          <p:style>
            <a:lnRef idx="0"/>
            <a:fillRef idx="0"/>
            <a:effectRef idx="0"/>
            <a:fontRef idx="minor"/>
          </p:style>
        </p:sp>
        <p:sp>
          <p:nvSpPr>
            <p:cNvPr id="880" name="Rectangle 27_9"/>
            <p:cNvSpPr/>
            <p:nvPr/>
          </p:nvSpPr>
          <p:spPr>
            <a:xfrm>
              <a:off x="9334440" y="-8640"/>
              <a:ext cx="2852280" cy="6864480"/>
            </a:xfrm>
            <a:custGeom>
              <a:avLst/>
              <a:gdLst/>
              <a:ahLst/>
              <a:rect l="l" t="t" r="r" b="b"/>
              <a:pathLst>
                <a:path w="2858013" h="6866467">
                  <a:moveTo>
                    <a:pt x="0" y="0"/>
                  </a:moveTo>
                  <a:lnTo>
                    <a:pt x="2858013" y="0"/>
                  </a:lnTo>
                  <a:lnTo>
                    <a:pt x="2858013" y="6866467"/>
                  </a:lnTo>
                  <a:lnTo>
                    <a:pt x="2473942" y="6866467"/>
                  </a:lnTo>
                  <a:lnTo>
                    <a:pt x="0" y="0"/>
                  </a:lnTo>
                  <a:close/>
                </a:path>
              </a:pathLst>
            </a:custGeom>
            <a:solidFill>
              <a:srgbClr val="3f7819">
                <a:alpha val="70000"/>
              </a:srgbClr>
            </a:solidFill>
            <a:ln w="9360">
              <a:noFill/>
            </a:ln>
            <a:effectLst>
              <a:outerShdw blurRad="38160" dir="5400000" dist="25560">
                <a:srgbClr val="000000">
                  <a:alpha val="35000"/>
                </a:srgbClr>
              </a:outerShdw>
            </a:effectLst>
          </p:spPr>
          <p:style>
            <a:lnRef idx="0"/>
            <a:fillRef idx="0"/>
            <a:effectRef idx="0"/>
            <a:fontRef idx="minor"/>
          </p:style>
        </p:sp>
        <p:sp>
          <p:nvSpPr>
            <p:cNvPr id="881" name="Straight Connector 15_9"/>
            <p:cNvSpPr/>
            <p:nvPr/>
          </p:nvSpPr>
          <p:spPr>
            <a:xfrm>
              <a:off x="9645840" y="0"/>
              <a:ext cx="1218960" cy="6858000"/>
            </a:xfrm>
            <a:prstGeom prst="line">
              <a:avLst/>
            </a:prstGeom>
            <a:ln cap="rnd" w="9360">
              <a:solidFill>
                <a:srgbClr val="ffffff"/>
              </a:solidFill>
              <a:round/>
            </a:ln>
          </p:spPr>
          <p:style>
            <a:lnRef idx="0"/>
            <a:fillRef idx="0"/>
            <a:effectRef idx="0"/>
            <a:fontRef idx="minor"/>
          </p:style>
        </p:sp>
        <p:sp>
          <p:nvSpPr>
            <p:cNvPr id="882" name="Rectangle 29_9"/>
            <p:cNvSpPr/>
            <p:nvPr/>
          </p:nvSpPr>
          <p:spPr>
            <a:xfrm>
              <a:off x="10938960" y="-8640"/>
              <a:ext cx="1247760" cy="6864480"/>
            </a:xfrm>
            <a:custGeom>
              <a:avLst/>
              <a:gdLst/>
              <a:ahLst/>
              <a:rect l="l" t="t" r="r" b="b"/>
              <a:pathLst>
                <a:path w="1249825" h="6858000">
                  <a:moveTo>
                    <a:pt x="0" y="0"/>
                  </a:moveTo>
                  <a:lnTo>
                    <a:pt x="1249825" y="0"/>
                  </a:lnTo>
                  <a:lnTo>
                    <a:pt x="1249825" y="6858000"/>
                  </a:lnTo>
                  <a:lnTo>
                    <a:pt x="1109382" y="6858000"/>
                  </a:lnTo>
                  <a:lnTo>
                    <a:pt x="0" y="0"/>
                  </a:lnTo>
                  <a:close/>
                </a:path>
              </a:pathLst>
            </a:custGeom>
            <a:solidFill>
              <a:srgbClr val="90c226">
                <a:alpha val="65000"/>
              </a:srgbClr>
            </a:solidFill>
            <a:ln w="9360">
              <a:noFill/>
            </a:ln>
            <a:effectLst>
              <a:outerShdw blurRad="38160" dir="5400000" dist="25560">
                <a:srgbClr val="000000">
                  <a:alpha val="35000"/>
                </a:srgbClr>
              </a:outerShdw>
            </a:effectLst>
          </p:spPr>
          <p:style>
            <a:lnRef idx="0"/>
            <a:fillRef idx="0"/>
            <a:effectRef idx="0"/>
            <a:fontRef idx="minor"/>
          </p:style>
        </p:sp>
        <p:sp>
          <p:nvSpPr>
            <p:cNvPr id="883" name="Isosceles Triangle 17_9"/>
            <p:cNvSpPr/>
            <p:nvPr/>
          </p:nvSpPr>
          <p:spPr>
            <a:xfrm>
              <a:off x="10371600" y="3589920"/>
              <a:ext cx="1815120" cy="3265920"/>
            </a:xfrm>
            <a:prstGeom prst="triangle">
              <a:avLst>
                <a:gd name="adj" fmla="val 100000"/>
              </a:avLst>
            </a:prstGeom>
            <a:solidFill>
              <a:srgbClr val="90c226">
                <a:alpha val="80000"/>
              </a:srgbClr>
            </a:solidFill>
            <a:ln w="9360">
              <a:noFill/>
            </a:ln>
            <a:effectLst>
              <a:outerShdw blurRad="38160" dir="5400000" dist="25560">
                <a:srgbClr val="000000">
                  <a:alpha val="35000"/>
                </a:srgbClr>
              </a:outerShdw>
            </a:effectLst>
          </p:spPr>
          <p:style>
            <a:lnRef idx="0"/>
            <a:fillRef idx="0"/>
            <a:effectRef idx="0"/>
            <a:fontRef idx="minor"/>
          </p:style>
        </p:sp>
        <p:sp>
          <p:nvSpPr>
            <p:cNvPr id="884" name="Isosceles Triangle 18_9"/>
            <p:cNvSpPr/>
            <p:nvPr/>
          </p:nvSpPr>
          <p:spPr>
            <a:xfrm rot="10800000">
              <a:off x="2160" y="2160"/>
              <a:ext cx="840600" cy="5663880"/>
            </a:xfrm>
            <a:prstGeom prst="triangle">
              <a:avLst>
                <a:gd name="adj" fmla="val 100000"/>
              </a:avLst>
            </a:prstGeom>
            <a:solidFill>
              <a:srgbClr val="90c226">
                <a:alpha val="85000"/>
              </a:srgbClr>
            </a:solidFill>
            <a:ln w="9360">
              <a:noFill/>
            </a:ln>
            <a:effectLst>
              <a:outerShdw blurRad="38160" dir="5400000" dist="25560">
                <a:srgbClr val="000000">
                  <a:alpha val="35000"/>
                </a:srgbClr>
              </a:outerShdw>
            </a:effectLst>
          </p:spPr>
          <p:style>
            <a:lnRef idx="0"/>
            <a:fillRef idx="0"/>
            <a:effectRef idx="0"/>
            <a:fontRef idx="minor"/>
          </p:style>
        </p:sp>
      </p:grpSp>
      <p:sp>
        <p:nvSpPr>
          <p:cNvPr id="885" name="Rectangle 815"/>
          <p:cNvSpPr/>
          <p:nvPr/>
        </p:nvSpPr>
        <p:spPr>
          <a:xfrm>
            <a:off x="1080000" y="916560"/>
            <a:ext cx="8098200" cy="2795760"/>
          </a:xfrm>
          <a:prstGeom prst="rect">
            <a:avLst/>
          </a:prstGeom>
          <a:noFill/>
          <a:ln w="0">
            <a:noFill/>
          </a:ln>
        </p:spPr>
        <p:style>
          <a:lnRef idx="0"/>
          <a:fillRef idx="0"/>
          <a:effectRef idx="0"/>
          <a:fontRef idx="minor"/>
        </p:style>
        <p:txBody>
          <a:bodyPr lIns="90000" rIns="90000" tIns="45000" bIns="45000">
            <a:noAutofit/>
          </a:bodyPr>
          <a:p>
            <a:pPr algn="ctr">
              <a:lnSpc>
                <a:spcPct val="115000"/>
              </a:lnSpc>
            </a:pPr>
            <a:br/>
            <a:br/>
            <a:r>
              <a:rPr b="1" i="1" lang="en-US" sz="5400" spc="-1" strike="noStrike">
                <a:solidFill>
                  <a:srgbClr val="ffffff"/>
                </a:solidFill>
                <a:latin typeface="Trebuchet MS"/>
                <a:ea typeface="Microsoft YaHei"/>
              </a:rPr>
              <a:t>“</a:t>
            </a:r>
            <a:r>
              <a:rPr b="1" i="1" lang="en-US" sz="5400" spc="-1" strike="noStrike">
                <a:solidFill>
                  <a:srgbClr val="ffffff"/>
                </a:solidFill>
                <a:latin typeface="Trebuchet MS"/>
                <a:ea typeface="Microsoft YaHei"/>
              </a:rPr>
              <a:t>That’s all folks!”</a:t>
            </a:r>
            <a:endParaRPr b="0" lang="en-GB" sz="5400" spc="-1" strike="noStrike">
              <a:latin typeface="Arial"/>
            </a:endParaRPr>
          </a:p>
        </p:txBody>
      </p:sp>
      <p:sp>
        <p:nvSpPr>
          <p:cNvPr id="886" name="Straight Connector 816"/>
          <p:cNvSpPr/>
          <p:nvPr/>
        </p:nvSpPr>
        <p:spPr>
          <a:xfrm>
            <a:off x="1620000" y="4356000"/>
            <a:ext cx="7020000" cy="0"/>
          </a:xfrm>
          <a:prstGeom prst="line">
            <a:avLst/>
          </a:prstGeom>
          <a:ln w="0">
            <a:solidFill>
              <a:srgbClr val="3465a4"/>
            </a:solidFill>
          </a:ln>
        </p:spPr>
        <p:style>
          <a:lnRef idx="0"/>
          <a:fillRef idx="0"/>
          <a:effectRef idx="0"/>
          <a:fontRef idx="minor"/>
        </p:style>
      </p:sp>
      <p:sp>
        <p:nvSpPr>
          <p:cNvPr id="887" name="Rectangle 817"/>
          <p:cNvSpPr/>
          <p:nvPr/>
        </p:nvSpPr>
        <p:spPr>
          <a:xfrm>
            <a:off x="1080000" y="4860000"/>
            <a:ext cx="7918200" cy="2007000"/>
          </a:xfrm>
          <a:prstGeom prst="rect">
            <a:avLst/>
          </a:prstGeom>
          <a:noFill/>
          <a:ln w="0">
            <a:noFill/>
          </a:ln>
        </p:spPr>
        <p:style>
          <a:lnRef idx="0"/>
          <a:fillRef idx="0"/>
          <a:effectRef idx="0"/>
          <a:fontRef idx="minor"/>
        </p:style>
        <p:txBody>
          <a:bodyPr lIns="90000" rIns="90000" tIns="45000" bIns="45000">
            <a:noAutofit/>
          </a:bodyPr>
          <a:p>
            <a:pPr algn="ctr">
              <a:lnSpc>
                <a:spcPct val="100000"/>
              </a:lnSpc>
            </a:pPr>
            <a:r>
              <a:rPr b="1" lang="en-US" sz="2800" spc="-1" strike="noStrike">
                <a:solidFill>
                  <a:srgbClr val="ffffff"/>
                </a:solidFill>
                <a:latin typeface="Trebuchet MS"/>
                <a:ea typeface="DejaVu Sans"/>
              </a:rPr>
              <a:t>Looney Tunes</a:t>
            </a:r>
            <a:endParaRPr b="0" lang="en-GB" sz="28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08" name="Title 3_42"/>
          <p:cNvSpPr/>
          <p:nvPr/>
        </p:nvSpPr>
        <p:spPr>
          <a:xfrm>
            <a:off x="677160" y="609480"/>
            <a:ext cx="8594640" cy="1318680"/>
          </a:xfrm>
          <a:prstGeom prst="rect">
            <a:avLst/>
          </a:prstGeom>
          <a:noFill/>
          <a:ln w="0">
            <a:noFill/>
          </a:ln>
        </p:spPr>
        <p:style>
          <a:lnRef idx="0"/>
          <a:fillRef idx="0"/>
          <a:effectRef idx="0"/>
          <a:fontRef idx="minor"/>
        </p:style>
        <p:txBody>
          <a:bodyPr lIns="90000" rIns="90000" tIns="45000" bIns="45000" anchor="ctr">
            <a:normAutofit/>
          </a:bodyPr>
          <a:p>
            <a:pPr algn="ctr">
              <a:lnSpc>
                <a:spcPct val="100000"/>
              </a:lnSpc>
            </a:pPr>
            <a:r>
              <a:rPr b="1" lang="en-US" sz="6600" spc="-1" strike="noStrike">
                <a:solidFill>
                  <a:srgbClr val="90c226"/>
                </a:solidFill>
                <a:latin typeface="Trebuchet MS"/>
                <a:ea typeface="DejaVu Sans"/>
              </a:rPr>
              <a:t>Introduction</a:t>
            </a:r>
            <a:endParaRPr b="0" lang="en-GB" sz="6600" spc="-1" strike="noStrike">
              <a:latin typeface="Arial"/>
            </a:endParaRPr>
          </a:p>
        </p:txBody>
      </p:sp>
      <p:grpSp>
        <p:nvGrpSpPr>
          <p:cNvPr id="309" name="Diagram1_2"/>
          <p:cNvGrpSpPr/>
          <p:nvPr/>
        </p:nvGrpSpPr>
        <p:grpSpPr>
          <a:xfrm>
            <a:off x="677160" y="1930320"/>
            <a:ext cx="8596080" cy="3880440"/>
            <a:chOff x="677160" y="1930320"/>
            <a:chExt cx="8596080" cy="3880440"/>
          </a:xfrm>
        </p:grpSpPr>
        <p:sp>
          <p:nvSpPr>
            <p:cNvPr id="310" name="Rectangle 241"/>
            <p:cNvSpPr/>
            <p:nvPr/>
          </p:nvSpPr>
          <p:spPr>
            <a:xfrm>
              <a:off x="677160" y="1930320"/>
              <a:ext cx="8594280" cy="3879360"/>
            </a:xfrm>
            <a:prstGeom prst="rect">
              <a:avLst/>
            </a:prstGeom>
            <a:noFill/>
            <a:ln w="0">
              <a:noFill/>
            </a:ln>
          </p:spPr>
          <p:style>
            <a:lnRef idx="0"/>
            <a:fillRef idx="0"/>
            <a:effectRef idx="0"/>
            <a:fontRef idx="minor"/>
          </p:style>
        </p:sp>
        <p:sp>
          <p:nvSpPr>
            <p:cNvPr id="311" name="Straight Connector 242"/>
            <p:cNvSpPr/>
            <p:nvPr/>
          </p:nvSpPr>
          <p:spPr>
            <a:xfrm>
              <a:off x="677160" y="1930680"/>
              <a:ext cx="8596080" cy="0"/>
            </a:xfrm>
            <a:prstGeom prst="line">
              <a:avLst/>
            </a:prstGeom>
            <a:ln cap="rnd" w="12600">
              <a:solidFill>
                <a:srgbClr val="54a021"/>
              </a:solidFill>
              <a:miter/>
            </a:ln>
          </p:spPr>
          <p:style>
            <a:lnRef idx="0"/>
            <a:fillRef idx="0"/>
            <a:effectRef idx="0"/>
            <a:fontRef idx="minor"/>
          </p:style>
        </p:sp>
        <p:sp>
          <p:nvSpPr>
            <p:cNvPr id="312" name="Rectangle 243"/>
            <p:cNvSpPr/>
            <p:nvPr/>
          </p:nvSpPr>
          <p:spPr>
            <a:xfrm>
              <a:off x="677160" y="1930680"/>
              <a:ext cx="8595720" cy="775440"/>
            </a:xfrm>
            <a:prstGeom prst="rect">
              <a:avLst/>
            </a:prstGeom>
            <a:noFill/>
            <a:ln w="0">
              <a:noFill/>
            </a:ln>
          </p:spPr>
          <p:style>
            <a:lnRef idx="0"/>
            <a:fillRef idx="0"/>
            <a:effectRef idx="0"/>
            <a:fontRef idx="minor"/>
          </p:style>
          <p:txBody>
            <a:bodyPr lIns="137160" rIns="137160" tIns="137160" bIns="137160">
              <a:noAutofit/>
            </a:bodyPr>
            <a:p>
              <a:pPr>
                <a:lnSpc>
                  <a:spcPct val="90000"/>
                </a:lnSpc>
                <a:spcAft>
                  <a:spcPts val="1261"/>
                </a:spcAft>
                <a:tabLst>
                  <a:tab algn="l" pos="0"/>
                </a:tabLst>
              </a:pPr>
              <a:r>
                <a:rPr b="0" lang="en-GB" sz="3600" spc="-1" strike="noStrike">
                  <a:solidFill>
                    <a:srgbClr val="999999"/>
                  </a:solidFill>
                  <a:latin typeface="Arial"/>
                  <a:ea typeface="DejaVu Sans"/>
                </a:rPr>
                <a:t>Introducing me</a:t>
              </a:r>
              <a:endParaRPr b="0" lang="en-GB" sz="3600" spc="-1" strike="noStrike">
                <a:latin typeface="Arial"/>
              </a:endParaRPr>
            </a:p>
          </p:txBody>
        </p:sp>
        <p:sp>
          <p:nvSpPr>
            <p:cNvPr id="313" name="Straight Connector 244"/>
            <p:cNvSpPr/>
            <p:nvPr/>
          </p:nvSpPr>
          <p:spPr>
            <a:xfrm>
              <a:off x="677160" y="2706840"/>
              <a:ext cx="8596080" cy="0"/>
            </a:xfrm>
            <a:prstGeom prst="line">
              <a:avLst/>
            </a:prstGeom>
            <a:ln cap="rnd" w="12600">
              <a:solidFill>
                <a:srgbClr val="79b220"/>
              </a:solidFill>
              <a:miter/>
            </a:ln>
          </p:spPr>
          <p:style>
            <a:lnRef idx="0"/>
            <a:fillRef idx="0"/>
            <a:effectRef idx="0"/>
            <a:fontRef idx="minor"/>
          </p:style>
        </p:sp>
        <p:sp>
          <p:nvSpPr>
            <p:cNvPr id="314" name="Rectangle 245"/>
            <p:cNvSpPr/>
            <p:nvPr/>
          </p:nvSpPr>
          <p:spPr>
            <a:xfrm>
              <a:off x="677160" y="2706840"/>
              <a:ext cx="8595720" cy="775440"/>
            </a:xfrm>
            <a:prstGeom prst="rect">
              <a:avLst/>
            </a:prstGeom>
            <a:noFill/>
            <a:ln w="0">
              <a:noFill/>
            </a:ln>
          </p:spPr>
          <p:style>
            <a:lnRef idx="0"/>
            <a:fillRef idx="0"/>
            <a:effectRef idx="0"/>
            <a:fontRef idx="minor"/>
          </p:style>
          <p:txBody>
            <a:bodyPr lIns="137160" rIns="137160" tIns="137160" bIns="137160">
              <a:noAutofit/>
            </a:bodyPr>
            <a:p>
              <a:pPr>
                <a:lnSpc>
                  <a:spcPct val="90000"/>
                </a:lnSpc>
                <a:spcAft>
                  <a:spcPts val="1261"/>
                </a:spcAft>
                <a:tabLst>
                  <a:tab algn="l" pos="0"/>
                </a:tabLst>
              </a:pPr>
              <a:r>
                <a:rPr b="0" lang="en-GB" sz="3600" spc="-1" strike="noStrike">
                  <a:solidFill>
                    <a:srgbClr val="999999"/>
                  </a:solidFill>
                  <a:latin typeface="Arial"/>
                  <a:ea typeface="DejaVu Sans"/>
                </a:rPr>
                <a:t>Who is in the room?</a:t>
              </a:r>
              <a:endParaRPr b="0" lang="en-GB" sz="3600" spc="-1" strike="noStrike">
                <a:latin typeface="Arial"/>
              </a:endParaRPr>
            </a:p>
          </p:txBody>
        </p:sp>
        <p:sp>
          <p:nvSpPr>
            <p:cNvPr id="315" name="Straight Connector 246"/>
            <p:cNvSpPr/>
            <p:nvPr/>
          </p:nvSpPr>
          <p:spPr>
            <a:xfrm>
              <a:off x="677160" y="3482640"/>
              <a:ext cx="8596080" cy="0"/>
            </a:xfrm>
            <a:prstGeom prst="line">
              <a:avLst/>
            </a:prstGeom>
            <a:ln cap="rnd" w="12600">
              <a:solidFill>
                <a:srgbClr val="a5c41f"/>
              </a:solidFill>
              <a:miter/>
            </a:ln>
          </p:spPr>
          <p:style>
            <a:lnRef idx="0"/>
            <a:fillRef idx="0"/>
            <a:effectRef idx="0"/>
            <a:fontRef idx="minor"/>
          </p:style>
        </p:sp>
        <p:sp>
          <p:nvSpPr>
            <p:cNvPr id="316" name="Rectangle 247"/>
            <p:cNvSpPr/>
            <p:nvPr/>
          </p:nvSpPr>
          <p:spPr>
            <a:xfrm>
              <a:off x="677160" y="3483000"/>
              <a:ext cx="8595720" cy="775440"/>
            </a:xfrm>
            <a:prstGeom prst="rect">
              <a:avLst/>
            </a:prstGeom>
            <a:noFill/>
            <a:ln w="0">
              <a:noFill/>
            </a:ln>
          </p:spPr>
          <p:style>
            <a:lnRef idx="0"/>
            <a:fillRef idx="0"/>
            <a:effectRef idx="0"/>
            <a:fontRef idx="minor"/>
          </p:style>
          <p:txBody>
            <a:bodyPr lIns="137160" rIns="137160" tIns="137160" bIns="137160">
              <a:noAutofit/>
            </a:bodyPr>
            <a:p>
              <a:pPr>
                <a:lnSpc>
                  <a:spcPct val="90000"/>
                </a:lnSpc>
                <a:spcAft>
                  <a:spcPts val="1261"/>
                </a:spcAft>
                <a:tabLst>
                  <a:tab algn="l" pos="0"/>
                </a:tabLst>
              </a:pPr>
              <a:r>
                <a:rPr b="0" lang="en-GB" sz="3600" spc="-1" strike="noStrike">
                  <a:solidFill>
                    <a:srgbClr val="999999"/>
                  </a:solidFill>
                  <a:latin typeface="Arial"/>
                  <a:ea typeface="DejaVu Sans"/>
                </a:rPr>
                <a:t>Engaging with the Workshop</a:t>
              </a:r>
              <a:r>
                <a:rPr b="0" lang="en-GB" sz="3600" spc="-1" strike="noStrike">
                  <a:solidFill>
                    <a:srgbClr val="999999"/>
                  </a:solidFill>
                  <a:latin typeface="Arial"/>
                  <a:ea typeface="DejaVu Sans"/>
                </a:rPr>
                <a:t>	</a:t>
              </a:r>
              <a:r>
                <a:rPr b="0" lang="en-GB" sz="3600" spc="-1" strike="noStrike">
                  <a:solidFill>
                    <a:srgbClr val="999999"/>
                  </a:solidFill>
                  <a:latin typeface="Arial"/>
                  <a:ea typeface="DejaVu Sans"/>
                </a:rPr>
                <a:t>	</a:t>
              </a:r>
              <a:endParaRPr b="0" lang="en-GB" sz="3600" spc="-1" strike="noStrike">
                <a:latin typeface="Arial"/>
              </a:endParaRPr>
            </a:p>
          </p:txBody>
        </p:sp>
        <p:sp>
          <p:nvSpPr>
            <p:cNvPr id="317" name="Straight Connector 248"/>
            <p:cNvSpPr/>
            <p:nvPr/>
          </p:nvSpPr>
          <p:spPr>
            <a:xfrm>
              <a:off x="677160" y="4258800"/>
              <a:ext cx="8596080" cy="0"/>
            </a:xfrm>
            <a:prstGeom prst="line">
              <a:avLst/>
            </a:prstGeom>
            <a:ln cap="rnd" w="12600">
              <a:solidFill>
                <a:srgbClr val="d7d31d"/>
              </a:solidFill>
              <a:miter/>
            </a:ln>
          </p:spPr>
          <p:style>
            <a:lnRef idx="0"/>
            <a:fillRef idx="0"/>
            <a:effectRef idx="0"/>
            <a:fontRef idx="minor"/>
          </p:style>
        </p:sp>
        <p:sp>
          <p:nvSpPr>
            <p:cNvPr id="318" name="Rectangle 249"/>
            <p:cNvSpPr/>
            <p:nvPr/>
          </p:nvSpPr>
          <p:spPr>
            <a:xfrm>
              <a:off x="677160" y="4259160"/>
              <a:ext cx="8595720" cy="775440"/>
            </a:xfrm>
            <a:prstGeom prst="rect">
              <a:avLst/>
            </a:prstGeom>
            <a:noFill/>
            <a:ln w="0">
              <a:noFill/>
            </a:ln>
          </p:spPr>
          <p:style>
            <a:lnRef idx="0"/>
            <a:fillRef idx="0"/>
            <a:effectRef idx="0"/>
            <a:fontRef idx="minor"/>
          </p:style>
          <p:txBody>
            <a:bodyPr lIns="137160" rIns="137160" tIns="137160" bIns="137160">
              <a:noAutofit/>
            </a:bodyPr>
            <a:p>
              <a:pPr>
                <a:lnSpc>
                  <a:spcPct val="90000"/>
                </a:lnSpc>
                <a:spcAft>
                  <a:spcPts val="1261"/>
                </a:spcAft>
                <a:tabLst>
                  <a:tab algn="l" pos="0"/>
                </a:tabLst>
              </a:pPr>
              <a:r>
                <a:rPr b="1" lang="en-GB" sz="3600" spc="-1" strike="noStrike">
                  <a:solidFill>
                    <a:srgbClr val="000000"/>
                  </a:solidFill>
                  <a:latin typeface="Arial"/>
                  <a:ea typeface="DejaVu Sans"/>
                </a:rPr>
                <a:t>Materials</a:t>
              </a:r>
              <a:endParaRPr b="0" lang="en-GB" sz="3600" spc="-1" strike="noStrike">
                <a:latin typeface="Arial"/>
              </a:endParaRPr>
            </a:p>
          </p:txBody>
        </p:sp>
        <p:sp>
          <p:nvSpPr>
            <p:cNvPr id="319" name="Straight Connector 250"/>
            <p:cNvSpPr/>
            <p:nvPr/>
          </p:nvSpPr>
          <p:spPr>
            <a:xfrm>
              <a:off x="677160" y="5034960"/>
              <a:ext cx="8596080" cy="0"/>
            </a:xfrm>
            <a:prstGeom prst="line">
              <a:avLst/>
            </a:prstGeom>
            <a:ln cap="rnd" w="12600">
              <a:solidFill>
                <a:srgbClr val="e6b91e"/>
              </a:solidFill>
              <a:miter/>
            </a:ln>
          </p:spPr>
          <p:style>
            <a:lnRef idx="0"/>
            <a:fillRef idx="0"/>
            <a:effectRef idx="0"/>
            <a:fontRef idx="minor"/>
          </p:style>
        </p:sp>
        <p:sp>
          <p:nvSpPr>
            <p:cNvPr id="320" name="Rectangle 251"/>
            <p:cNvSpPr/>
            <p:nvPr/>
          </p:nvSpPr>
          <p:spPr>
            <a:xfrm>
              <a:off x="677160" y="5035320"/>
              <a:ext cx="8595720" cy="775440"/>
            </a:xfrm>
            <a:prstGeom prst="rect">
              <a:avLst/>
            </a:prstGeom>
            <a:noFill/>
            <a:ln w="0">
              <a:noFill/>
            </a:ln>
          </p:spPr>
          <p:style>
            <a:lnRef idx="0"/>
            <a:fillRef idx="0"/>
            <a:effectRef idx="0"/>
            <a:fontRef idx="minor"/>
          </p:style>
          <p:txBody>
            <a:bodyPr lIns="137160" rIns="137160" tIns="137160" bIns="137160">
              <a:noAutofit/>
            </a:bodyPr>
            <a:p>
              <a:pPr>
                <a:lnSpc>
                  <a:spcPct val="90000"/>
                </a:lnSpc>
                <a:spcAft>
                  <a:spcPts val="1261"/>
                </a:spcAft>
                <a:tabLst>
                  <a:tab algn="l" pos="0"/>
                </a:tabLst>
              </a:pPr>
              <a:r>
                <a:rPr b="0" lang="en-GB" sz="3600" spc="-1" strike="noStrike">
                  <a:solidFill>
                    <a:srgbClr val="999999"/>
                  </a:solidFill>
                  <a:latin typeface="Arial"/>
                  <a:ea typeface="DejaVu Sans"/>
                </a:rPr>
                <a:t>Miscellaneous</a:t>
              </a:r>
              <a:endParaRPr b="0" lang="en-GB" sz="3600" spc="-1" strike="noStrike">
                <a:latin typeface="Arial"/>
              </a:endParaRPr>
            </a:p>
          </p:txBody>
        </p:sp>
      </p:grpSp>
    </p:spTree>
  </p:cSld>
  <mc:AlternateContent>
    <mc:Choice Requires="p14">
      <p:transition spd="slow" p14:dur="2000"/>
    </mc:Choice>
    <mc:Fallback>
      <p:transition spd="slow"/>
    </mc:Fallback>
  </mc:AlternateContent>
</p:sld>
</file>

<file path=ppt/slides/slide6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90c226"/>
        </a:solidFill>
      </p:bgPr>
    </p:bg>
    <p:spTree>
      <p:nvGrpSpPr>
        <p:cNvPr id="1" name=""/>
        <p:cNvGrpSpPr/>
        <p:nvPr/>
      </p:nvGrpSpPr>
      <p:grpSpPr>
        <a:xfrm>
          <a:off x="0" y="0"/>
          <a:ext cx="0" cy="0"/>
          <a:chOff x="0" y="0"/>
          <a:chExt cx="0" cy="0"/>
        </a:xfrm>
      </p:grpSpPr>
      <p:sp>
        <p:nvSpPr>
          <p:cNvPr id="888" name="Rectangle 7_0"/>
          <p:cNvSpPr/>
          <p:nvPr/>
        </p:nvSpPr>
        <p:spPr>
          <a:xfrm>
            <a:off x="-3240" y="0"/>
            <a:ext cx="12189960" cy="6855840"/>
          </a:xfrm>
          <a:prstGeom prst="rect">
            <a:avLst/>
          </a:prstGeom>
          <a:solidFill>
            <a:srgbClr val="90c226"/>
          </a:solidFill>
          <a:ln w="25560">
            <a:noFill/>
          </a:ln>
        </p:spPr>
        <p:style>
          <a:lnRef idx="0"/>
          <a:fillRef idx="0"/>
          <a:effectRef idx="0"/>
          <a:fontRef idx="minor"/>
        </p:style>
      </p:sp>
      <p:grpSp>
        <p:nvGrpSpPr>
          <p:cNvPr id="889" name="Group 9_0"/>
          <p:cNvGrpSpPr/>
          <p:nvPr/>
        </p:nvGrpSpPr>
        <p:grpSpPr>
          <a:xfrm>
            <a:off x="2160" y="-8640"/>
            <a:ext cx="12187800" cy="6866640"/>
            <a:chOff x="2160" y="-8640"/>
            <a:chExt cx="12187800" cy="6866640"/>
          </a:xfrm>
        </p:grpSpPr>
        <p:sp>
          <p:nvSpPr>
            <p:cNvPr id="890" name="Straight Connector 10_0"/>
            <p:cNvSpPr/>
            <p:nvPr/>
          </p:nvSpPr>
          <p:spPr>
            <a:xfrm flipH="1">
              <a:off x="7425000" y="3681360"/>
              <a:ext cx="4763520" cy="3176640"/>
            </a:xfrm>
            <a:prstGeom prst="line">
              <a:avLst/>
            </a:prstGeom>
            <a:ln cap="rnd" w="9360">
              <a:solidFill>
                <a:srgbClr val="ffffff">
                  <a:alpha val="80000"/>
                </a:srgbClr>
              </a:solidFill>
              <a:round/>
            </a:ln>
          </p:spPr>
          <p:style>
            <a:lnRef idx="0"/>
            <a:fillRef idx="0"/>
            <a:effectRef idx="0"/>
            <a:fontRef idx="minor"/>
          </p:style>
        </p:sp>
        <p:sp>
          <p:nvSpPr>
            <p:cNvPr id="891" name="Rectangle 23_1"/>
            <p:cNvSpPr/>
            <p:nvPr/>
          </p:nvSpPr>
          <p:spPr>
            <a:xfrm>
              <a:off x="9181440" y="-8640"/>
              <a:ext cx="3005280" cy="6864480"/>
            </a:xfrm>
            <a:custGeom>
              <a:avLst/>
              <a:gdLst/>
              <a:ahLst/>
              <a:rect l="l" t="t" r="r" b="b"/>
              <a:pathLst>
                <a:path w="3007349" h="6866467">
                  <a:moveTo>
                    <a:pt x="2045532" y="0"/>
                  </a:moveTo>
                  <a:lnTo>
                    <a:pt x="3007349" y="0"/>
                  </a:lnTo>
                  <a:lnTo>
                    <a:pt x="3007349" y="6866467"/>
                  </a:lnTo>
                  <a:lnTo>
                    <a:pt x="0" y="6866467"/>
                  </a:lnTo>
                  <a:lnTo>
                    <a:pt x="2045532" y="0"/>
                  </a:lnTo>
                  <a:close/>
                </a:path>
              </a:pathLst>
            </a:custGeom>
            <a:solidFill>
              <a:srgbClr val="90c226">
                <a:alpha val="30000"/>
              </a:srgbClr>
            </a:solidFill>
            <a:ln w="9360">
              <a:noFill/>
            </a:ln>
            <a:effectLst>
              <a:outerShdw blurRad="38160" dir="5400000" dist="25560">
                <a:srgbClr val="000000">
                  <a:alpha val="35000"/>
                </a:srgbClr>
              </a:outerShdw>
            </a:effectLst>
          </p:spPr>
          <p:style>
            <a:lnRef idx="0"/>
            <a:fillRef idx="0"/>
            <a:effectRef idx="0"/>
            <a:fontRef idx="minor"/>
          </p:style>
        </p:sp>
        <p:sp>
          <p:nvSpPr>
            <p:cNvPr id="892" name="Rectangle 25_1"/>
            <p:cNvSpPr/>
            <p:nvPr/>
          </p:nvSpPr>
          <p:spPr>
            <a:xfrm>
              <a:off x="9603360" y="-8640"/>
              <a:ext cx="2586240" cy="6864480"/>
            </a:xfrm>
            <a:custGeom>
              <a:avLst/>
              <a:gdLst/>
              <a:ahLst/>
              <a:rect l="l" t="t" r="r" b="b"/>
              <a:pathLst>
                <a:path w="2573311" h="6866467">
                  <a:moveTo>
                    <a:pt x="0" y="0"/>
                  </a:moveTo>
                  <a:lnTo>
                    <a:pt x="2573311" y="0"/>
                  </a:lnTo>
                  <a:lnTo>
                    <a:pt x="2573311" y="6866467"/>
                  </a:lnTo>
                  <a:lnTo>
                    <a:pt x="1202336" y="6866467"/>
                  </a:lnTo>
                  <a:lnTo>
                    <a:pt x="0" y="0"/>
                  </a:lnTo>
                  <a:close/>
                </a:path>
              </a:pathLst>
            </a:custGeom>
            <a:solidFill>
              <a:srgbClr val="90c226">
                <a:alpha val="20000"/>
              </a:srgbClr>
            </a:solidFill>
            <a:ln w="9360">
              <a:noFill/>
            </a:ln>
            <a:effectLst>
              <a:outerShdw blurRad="38160" dir="5400000" dist="25560">
                <a:srgbClr val="000000">
                  <a:alpha val="35000"/>
                </a:srgbClr>
              </a:outerShdw>
            </a:effectLst>
          </p:spPr>
          <p:style>
            <a:lnRef idx="0"/>
            <a:fillRef idx="0"/>
            <a:effectRef idx="0"/>
            <a:fontRef idx="minor"/>
          </p:style>
        </p:sp>
        <p:sp>
          <p:nvSpPr>
            <p:cNvPr id="893" name="Isosceles Triangle 13_0"/>
            <p:cNvSpPr/>
            <p:nvPr/>
          </p:nvSpPr>
          <p:spPr>
            <a:xfrm>
              <a:off x="8932320" y="3048120"/>
              <a:ext cx="3257640" cy="3807720"/>
            </a:xfrm>
            <a:prstGeom prst="triangle">
              <a:avLst>
                <a:gd name="adj" fmla="val 100000"/>
              </a:avLst>
            </a:prstGeom>
            <a:solidFill>
              <a:srgbClr val="54a021">
                <a:alpha val="72000"/>
              </a:srgbClr>
            </a:solidFill>
            <a:ln w="9360">
              <a:noFill/>
            </a:ln>
            <a:effectLst>
              <a:outerShdw blurRad="38160" dir="5400000" dist="25560">
                <a:srgbClr val="000000">
                  <a:alpha val="35000"/>
                </a:srgbClr>
              </a:outerShdw>
            </a:effectLst>
          </p:spPr>
          <p:style>
            <a:lnRef idx="0"/>
            <a:fillRef idx="0"/>
            <a:effectRef idx="0"/>
            <a:fontRef idx="minor"/>
          </p:style>
        </p:sp>
        <p:sp>
          <p:nvSpPr>
            <p:cNvPr id="894" name="Rectangle 27_1"/>
            <p:cNvSpPr/>
            <p:nvPr/>
          </p:nvSpPr>
          <p:spPr>
            <a:xfrm>
              <a:off x="9334440" y="-8640"/>
              <a:ext cx="2852280" cy="6864480"/>
            </a:xfrm>
            <a:custGeom>
              <a:avLst/>
              <a:gdLst/>
              <a:ahLst/>
              <a:rect l="l" t="t" r="r" b="b"/>
              <a:pathLst>
                <a:path w="2858013" h="6866467">
                  <a:moveTo>
                    <a:pt x="0" y="0"/>
                  </a:moveTo>
                  <a:lnTo>
                    <a:pt x="2858013" y="0"/>
                  </a:lnTo>
                  <a:lnTo>
                    <a:pt x="2858013" y="6866467"/>
                  </a:lnTo>
                  <a:lnTo>
                    <a:pt x="2473942" y="6866467"/>
                  </a:lnTo>
                  <a:lnTo>
                    <a:pt x="0" y="0"/>
                  </a:lnTo>
                  <a:close/>
                </a:path>
              </a:pathLst>
            </a:custGeom>
            <a:solidFill>
              <a:srgbClr val="3f7819">
                <a:alpha val="70000"/>
              </a:srgbClr>
            </a:solidFill>
            <a:ln w="9360">
              <a:noFill/>
            </a:ln>
            <a:effectLst>
              <a:outerShdw blurRad="38160" dir="5400000" dist="25560">
                <a:srgbClr val="000000">
                  <a:alpha val="35000"/>
                </a:srgbClr>
              </a:outerShdw>
            </a:effectLst>
          </p:spPr>
          <p:style>
            <a:lnRef idx="0"/>
            <a:fillRef idx="0"/>
            <a:effectRef idx="0"/>
            <a:fontRef idx="minor"/>
          </p:style>
        </p:sp>
        <p:sp>
          <p:nvSpPr>
            <p:cNvPr id="895" name="Straight Connector 15_0"/>
            <p:cNvSpPr/>
            <p:nvPr/>
          </p:nvSpPr>
          <p:spPr>
            <a:xfrm>
              <a:off x="9645840" y="0"/>
              <a:ext cx="1218960" cy="6858000"/>
            </a:xfrm>
            <a:prstGeom prst="line">
              <a:avLst/>
            </a:prstGeom>
            <a:ln cap="rnd" w="9360">
              <a:solidFill>
                <a:srgbClr val="ffffff"/>
              </a:solidFill>
              <a:round/>
            </a:ln>
          </p:spPr>
          <p:style>
            <a:lnRef idx="0"/>
            <a:fillRef idx="0"/>
            <a:effectRef idx="0"/>
            <a:fontRef idx="minor"/>
          </p:style>
        </p:sp>
        <p:sp>
          <p:nvSpPr>
            <p:cNvPr id="896" name="Rectangle 29_1"/>
            <p:cNvSpPr/>
            <p:nvPr/>
          </p:nvSpPr>
          <p:spPr>
            <a:xfrm>
              <a:off x="10938960" y="-8640"/>
              <a:ext cx="1247760" cy="6864480"/>
            </a:xfrm>
            <a:custGeom>
              <a:avLst/>
              <a:gdLst/>
              <a:ahLst/>
              <a:rect l="l" t="t" r="r" b="b"/>
              <a:pathLst>
                <a:path w="1249825" h="6858000">
                  <a:moveTo>
                    <a:pt x="0" y="0"/>
                  </a:moveTo>
                  <a:lnTo>
                    <a:pt x="1249825" y="0"/>
                  </a:lnTo>
                  <a:lnTo>
                    <a:pt x="1249825" y="6858000"/>
                  </a:lnTo>
                  <a:lnTo>
                    <a:pt x="1109382" y="6858000"/>
                  </a:lnTo>
                  <a:lnTo>
                    <a:pt x="0" y="0"/>
                  </a:lnTo>
                  <a:close/>
                </a:path>
              </a:pathLst>
            </a:custGeom>
            <a:solidFill>
              <a:srgbClr val="90c226">
                <a:alpha val="65000"/>
              </a:srgbClr>
            </a:solidFill>
            <a:ln w="9360">
              <a:noFill/>
            </a:ln>
            <a:effectLst>
              <a:outerShdw blurRad="38160" dir="5400000" dist="25560">
                <a:srgbClr val="000000">
                  <a:alpha val="35000"/>
                </a:srgbClr>
              </a:outerShdw>
            </a:effectLst>
          </p:spPr>
          <p:style>
            <a:lnRef idx="0"/>
            <a:fillRef idx="0"/>
            <a:effectRef idx="0"/>
            <a:fontRef idx="minor"/>
          </p:style>
        </p:sp>
        <p:sp>
          <p:nvSpPr>
            <p:cNvPr id="897" name="Isosceles Triangle 17_0"/>
            <p:cNvSpPr/>
            <p:nvPr/>
          </p:nvSpPr>
          <p:spPr>
            <a:xfrm>
              <a:off x="10371600" y="3589920"/>
              <a:ext cx="1815120" cy="3265920"/>
            </a:xfrm>
            <a:prstGeom prst="triangle">
              <a:avLst>
                <a:gd name="adj" fmla="val 100000"/>
              </a:avLst>
            </a:prstGeom>
            <a:solidFill>
              <a:srgbClr val="90c226">
                <a:alpha val="80000"/>
              </a:srgbClr>
            </a:solidFill>
            <a:ln w="9360">
              <a:noFill/>
            </a:ln>
            <a:effectLst>
              <a:outerShdw blurRad="38160" dir="5400000" dist="25560">
                <a:srgbClr val="000000">
                  <a:alpha val="35000"/>
                </a:srgbClr>
              </a:outerShdw>
            </a:effectLst>
          </p:spPr>
          <p:style>
            <a:lnRef idx="0"/>
            <a:fillRef idx="0"/>
            <a:effectRef idx="0"/>
            <a:fontRef idx="minor"/>
          </p:style>
        </p:sp>
        <p:sp>
          <p:nvSpPr>
            <p:cNvPr id="898" name="Isosceles Triangle 18_0"/>
            <p:cNvSpPr/>
            <p:nvPr/>
          </p:nvSpPr>
          <p:spPr>
            <a:xfrm rot="10800000">
              <a:off x="2160" y="2160"/>
              <a:ext cx="840600" cy="5663880"/>
            </a:xfrm>
            <a:prstGeom prst="triangle">
              <a:avLst>
                <a:gd name="adj" fmla="val 100000"/>
              </a:avLst>
            </a:prstGeom>
            <a:solidFill>
              <a:srgbClr val="90c226">
                <a:alpha val="85000"/>
              </a:srgbClr>
            </a:solidFill>
            <a:ln w="9360">
              <a:noFill/>
            </a:ln>
            <a:effectLst>
              <a:outerShdw blurRad="38160" dir="5400000" dist="25560">
                <a:srgbClr val="000000">
                  <a:alpha val="35000"/>
                </a:srgbClr>
              </a:outerShdw>
            </a:effectLst>
          </p:spPr>
          <p:style>
            <a:lnRef idx="0"/>
            <a:fillRef idx="0"/>
            <a:effectRef idx="0"/>
            <a:fontRef idx="minor"/>
          </p:style>
        </p:sp>
      </p:grpSp>
      <p:sp>
        <p:nvSpPr>
          <p:cNvPr id="899" name="Content Placeholder 7_6"/>
          <p:cNvSpPr/>
          <p:nvPr/>
        </p:nvSpPr>
        <p:spPr>
          <a:xfrm>
            <a:off x="1091880" y="1828440"/>
            <a:ext cx="7744320" cy="3921840"/>
          </a:xfrm>
          <a:prstGeom prst="rect">
            <a:avLst/>
          </a:prstGeom>
          <a:noFill/>
          <a:ln w="0">
            <a:noFill/>
          </a:ln>
        </p:spPr>
        <p:style>
          <a:lnRef idx="0"/>
          <a:fillRef idx="0"/>
          <a:effectRef idx="0"/>
          <a:fontRef idx="minor"/>
        </p:style>
        <p:txBody>
          <a:bodyPr lIns="90000" rIns="90000" tIns="45000" bIns="45000">
            <a:noAutofit/>
          </a:bodyPr>
          <a:p>
            <a:pPr>
              <a:lnSpc>
                <a:spcPct val="100000"/>
              </a:lnSpc>
            </a:pPr>
            <a:r>
              <a:rPr b="1" lang="en-GB" sz="2800" spc="-1" strike="noStrike">
                <a:solidFill>
                  <a:srgbClr val="ffffff"/>
                </a:solidFill>
                <a:latin typeface="Trebuchet MS"/>
                <a:ea typeface="DejaVu Sans"/>
              </a:rPr>
              <a:t>1405: </a:t>
            </a:r>
            <a:r>
              <a:rPr b="1" lang="en-GB" sz="2800" spc="-1" strike="noStrike">
                <a:solidFill>
                  <a:srgbClr val="ffffff"/>
                </a:solidFill>
                <a:latin typeface="Trebuchet MS"/>
                <a:ea typeface="DejaVu Sans"/>
              </a:rPr>
              <a:t>	</a:t>
            </a:r>
            <a:r>
              <a:rPr b="1" lang="en-GB" sz="2800" spc="-1" strike="noStrike">
                <a:solidFill>
                  <a:srgbClr val="ffffff"/>
                </a:solidFill>
                <a:latin typeface="Trebuchet MS"/>
                <a:ea typeface="DejaVu Sans"/>
              </a:rPr>
              <a:t>	</a:t>
            </a:r>
            <a:r>
              <a:rPr b="0" lang="en-GB" sz="2800" spc="-1" strike="noStrike">
                <a:solidFill>
                  <a:srgbClr val="ffffff"/>
                </a:solidFill>
                <a:latin typeface="Trebuchet MS"/>
                <a:ea typeface="DejaVu Sans"/>
              </a:rPr>
              <a:t>Introduction (FLI)</a:t>
            </a:r>
            <a:endParaRPr b="0" lang="en-GB" sz="2800" spc="-1" strike="noStrike">
              <a:latin typeface="Arial"/>
            </a:endParaRPr>
          </a:p>
          <a:p>
            <a:pPr>
              <a:lnSpc>
                <a:spcPct val="100000"/>
              </a:lnSpc>
            </a:pPr>
            <a:r>
              <a:rPr b="1" lang="en-GB" sz="2800" spc="-1" strike="noStrike">
                <a:solidFill>
                  <a:srgbClr val="ffffff"/>
                </a:solidFill>
                <a:latin typeface="Trebuchet MS"/>
                <a:ea typeface="DejaVu Sans"/>
              </a:rPr>
              <a:t>1410:</a:t>
            </a:r>
            <a:r>
              <a:rPr b="1" lang="en-GB" sz="2800" spc="-1" strike="noStrike">
                <a:solidFill>
                  <a:srgbClr val="ffffff"/>
                </a:solidFill>
                <a:latin typeface="Trebuchet MS"/>
                <a:ea typeface="DejaVu Sans"/>
              </a:rPr>
              <a:t>	</a:t>
            </a:r>
            <a:r>
              <a:rPr b="1" lang="en-GB" sz="2800" spc="-1" strike="noStrike">
                <a:solidFill>
                  <a:srgbClr val="ffffff"/>
                </a:solidFill>
                <a:latin typeface="Trebuchet MS"/>
                <a:ea typeface="DejaVu Sans"/>
              </a:rPr>
              <a:t>	</a:t>
            </a:r>
            <a:r>
              <a:rPr b="0" lang="en-GB" sz="2800" spc="-1" strike="noStrike">
                <a:solidFill>
                  <a:srgbClr val="ffffff"/>
                </a:solidFill>
                <a:latin typeface="Trebuchet MS"/>
                <a:ea typeface="DejaVu Sans"/>
              </a:rPr>
              <a:t>Presentation begins</a:t>
            </a:r>
            <a:endParaRPr b="0" lang="en-GB" sz="2800" spc="-1" strike="noStrike">
              <a:latin typeface="Arial"/>
            </a:endParaRPr>
          </a:p>
          <a:p>
            <a:pPr>
              <a:lnSpc>
                <a:spcPct val="100000"/>
              </a:lnSpc>
            </a:pPr>
            <a:r>
              <a:rPr b="1" lang="en-GB" sz="2800" spc="-1" strike="noStrike">
                <a:solidFill>
                  <a:srgbClr val="ffffff"/>
                </a:solidFill>
                <a:latin typeface="Trebuchet MS"/>
                <a:ea typeface="DejaVu Sans"/>
              </a:rPr>
              <a:t>1500ish: </a:t>
            </a:r>
            <a:r>
              <a:rPr b="1" lang="en-GB" sz="2800" spc="-1" strike="noStrike">
                <a:solidFill>
                  <a:srgbClr val="ffffff"/>
                </a:solidFill>
                <a:latin typeface="Trebuchet MS"/>
                <a:ea typeface="DejaVu Sans"/>
              </a:rPr>
              <a:t>	</a:t>
            </a:r>
            <a:r>
              <a:rPr b="1" lang="en-GB" sz="2800" spc="-1" strike="noStrike">
                <a:solidFill>
                  <a:srgbClr val="ffffff"/>
                </a:solidFill>
                <a:latin typeface="Trebuchet MS"/>
                <a:ea typeface="DejaVu Sans"/>
              </a:rPr>
              <a:t>	</a:t>
            </a:r>
            <a:r>
              <a:rPr b="0" lang="en-GB" sz="2800" spc="-1" strike="noStrike">
                <a:solidFill>
                  <a:srgbClr val="ffffff"/>
                </a:solidFill>
                <a:latin typeface="Trebuchet MS"/>
                <a:ea typeface="DejaVu Sans"/>
              </a:rPr>
              <a:t>5 minute break</a:t>
            </a:r>
            <a:endParaRPr b="0" lang="en-GB" sz="2800" spc="-1" strike="noStrike">
              <a:latin typeface="Arial"/>
            </a:endParaRPr>
          </a:p>
          <a:p>
            <a:pPr>
              <a:lnSpc>
                <a:spcPct val="100000"/>
              </a:lnSpc>
            </a:pPr>
            <a:r>
              <a:rPr b="1" lang="en-GB" sz="2800" spc="-1" strike="noStrike">
                <a:solidFill>
                  <a:srgbClr val="ffffff"/>
                </a:solidFill>
                <a:latin typeface="Trebuchet MS"/>
                <a:ea typeface="DejaVu Sans"/>
              </a:rPr>
              <a:t>1545ish: </a:t>
            </a:r>
            <a:r>
              <a:rPr b="1" lang="en-GB" sz="2800" spc="-1" strike="noStrike">
                <a:solidFill>
                  <a:srgbClr val="ffffff"/>
                </a:solidFill>
                <a:latin typeface="Trebuchet MS"/>
                <a:ea typeface="DejaVu Sans"/>
              </a:rPr>
              <a:t>	</a:t>
            </a:r>
            <a:r>
              <a:rPr b="1" lang="en-GB" sz="2800" spc="-1" strike="noStrike">
                <a:solidFill>
                  <a:srgbClr val="ffffff"/>
                </a:solidFill>
                <a:latin typeface="Trebuchet MS"/>
                <a:ea typeface="DejaVu Sans"/>
              </a:rPr>
              <a:t>	</a:t>
            </a:r>
            <a:r>
              <a:rPr b="0" lang="en-GB" sz="2800" spc="-1" strike="noStrike">
                <a:solidFill>
                  <a:srgbClr val="ffffff"/>
                </a:solidFill>
                <a:latin typeface="Trebuchet MS"/>
                <a:ea typeface="DejaVu Sans"/>
              </a:rPr>
              <a:t>Presentation ends</a:t>
            </a:r>
            <a:endParaRPr b="0" lang="en-GB" sz="2800" spc="-1" strike="noStrike">
              <a:latin typeface="Arial"/>
            </a:endParaRPr>
          </a:p>
          <a:p>
            <a:pPr>
              <a:lnSpc>
                <a:spcPct val="100000"/>
              </a:lnSpc>
            </a:pPr>
            <a:r>
              <a:rPr b="1" lang="en-GB" sz="2800" spc="-1" strike="noStrike">
                <a:solidFill>
                  <a:srgbClr val="ffffff"/>
                </a:solidFill>
                <a:latin typeface="Trebuchet MS"/>
                <a:ea typeface="DejaVu Sans"/>
              </a:rPr>
              <a:t>1545: </a:t>
            </a:r>
            <a:r>
              <a:rPr b="1" lang="en-GB" sz="2800" spc="-1" strike="noStrike">
                <a:solidFill>
                  <a:srgbClr val="ffffff"/>
                </a:solidFill>
                <a:latin typeface="Trebuchet MS"/>
                <a:ea typeface="DejaVu Sans"/>
              </a:rPr>
              <a:t>	</a:t>
            </a:r>
            <a:r>
              <a:rPr b="1" lang="en-GB" sz="2800" spc="-1" strike="noStrike">
                <a:solidFill>
                  <a:srgbClr val="ffffff"/>
                </a:solidFill>
                <a:latin typeface="Trebuchet MS"/>
                <a:ea typeface="DejaVu Sans"/>
              </a:rPr>
              <a:t>	</a:t>
            </a:r>
            <a:r>
              <a:rPr b="0" lang="en-GB" sz="2800" spc="-1" strike="noStrike">
                <a:solidFill>
                  <a:srgbClr val="ffffff"/>
                </a:solidFill>
                <a:latin typeface="Trebuchet MS"/>
                <a:ea typeface="DejaVu Sans"/>
              </a:rPr>
              <a:t>Transitional Lounge</a:t>
            </a:r>
            <a:endParaRPr b="0" lang="en-GB" sz="2800" spc="-1" strike="noStrike">
              <a:latin typeface="Arial"/>
            </a:endParaRPr>
          </a:p>
          <a:p>
            <a:pPr>
              <a:lnSpc>
                <a:spcPct val="100000"/>
              </a:lnSpc>
            </a:pPr>
            <a:r>
              <a:rPr b="1" lang="en-GB" sz="2800" spc="-1" strike="noStrike">
                <a:solidFill>
                  <a:srgbClr val="ffffff"/>
                </a:solidFill>
                <a:latin typeface="Trebuchet MS"/>
                <a:ea typeface="DejaVu Sans"/>
              </a:rPr>
              <a:t>1600: </a:t>
            </a:r>
            <a:r>
              <a:rPr b="1" lang="en-GB" sz="2800" spc="-1" strike="noStrike">
                <a:solidFill>
                  <a:srgbClr val="ffffff"/>
                </a:solidFill>
                <a:latin typeface="Trebuchet MS"/>
                <a:ea typeface="DejaVu Sans"/>
              </a:rPr>
              <a:t>	</a:t>
            </a:r>
            <a:r>
              <a:rPr b="1" lang="en-GB" sz="2800" spc="-1" strike="noStrike">
                <a:solidFill>
                  <a:srgbClr val="ffffff"/>
                </a:solidFill>
                <a:latin typeface="Trebuchet MS"/>
                <a:ea typeface="DejaVu Sans"/>
              </a:rPr>
              <a:t>	</a:t>
            </a:r>
            <a:r>
              <a:rPr b="0" lang="en-GB" sz="2800" spc="-1" strike="noStrike">
                <a:solidFill>
                  <a:srgbClr val="ffffff"/>
                </a:solidFill>
                <a:latin typeface="Trebuchet MS"/>
                <a:ea typeface="DejaVu Sans"/>
              </a:rPr>
              <a:t>Small group discussions </a:t>
            </a:r>
            <a:endParaRPr b="0" lang="en-GB" sz="2800" spc="-1" strike="noStrike">
              <a:latin typeface="Arial"/>
            </a:endParaRPr>
          </a:p>
          <a:p>
            <a:pPr>
              <a:lnSpc>
                <a:spcPct val="100000"/>
              </a:lnSpc>
            </a:pPr>
            <a:r>
              <a:rPr b="1" lang="en-GB" sz="2800" spc="-1" strike="noStrike">
                <a:solidFill>
                  <a:srgbClr val="ffffff"/>
                </a:solidFill>
                <a:latin typeface="Trebuchet MS"/>
                <a:ea typeface="DejaVu Sans"/>
              </a:rPr>
              <a:t>1622: </a:t>
            </a:r>
            <a:r>
              <a:rPr b="1" lang="en-GB" sz="2800" spc="-1" strike="noStrike">
                <a:solidFill>
                  <a:srgbClr val="ffffff"/>
                </a:solidFill>
                <a:latin typeface="Trebuchet MS"/>
                <a:ea typeface="DejaVu Sans"/>
              </a:rPr>
              <a:t>	</a:t>
            </a:r>
            <a:r>
              <a:rPr b="1" lang="en-GB" sz="2800" spc="-1" strike="noStrike">
                <a:solidFill>
                  <a:srgbClr val="ffffff"/>
                </a:solidFill>
                <a:latin typeface="Trebuchet MS"/>
                <a:ea typeface="DejaVu Sans"/>
              </a:rPr>
              <a:t>	</a:t>
            </a:r>
            <a:r>
              <a:rPr b="0" lang="en-GB" sz="2800" spc="-1" strike="noStrike">
                <a:solidFill>
                  <a:srgbClr val="ffffff"/>
                </a:solidFill>
                <a:latin typeface="Trebuchet MS"/>
                <a:ea typeface="DejaVu Sans"/>
              </a:rPr>
              <a:t>Back together for feedback </a:t>
            </a:r>
            <a:r>
              <a:rPr b="0" lang="en-GB" sz="2800" spc="-1" strike="noStrike">
                <a:solidFill>
                  <a:srgbClr val="ffffff"/>
                </a:solidFill>
                <a:latin typeface="Trebuchet MS"/>
                <a:ea typeface="DejaVu Sans"/>
              </a:rPr>
              <a:t>	</a:t>
            </a:r>
            <a:r>
              <a:rPr b="0" lang="en-GB" sz="2800" spc="-1" strike="noStrike">
                <a:solidFill>
                  <a:srgbClr val="ffffff"/>
                </a:solidFill>
                <a:latin typeface="Trebuchet MS"/>
                <a:ea typeface="DejaVu Sans"/>
              </a:rPr>
              <a:t>	</a:t>
            </a:r>
            <a:r>
              <a:rPr b="0" lang="en-GB" sz="2800" spc="-1" strike="noStrike">
                <a:solidFill>
                  <a:srgbClr val="ffffff"/>
                </a:solidFill>
                <a:latin typeface="Trebuchet MS"/>
                <a:ea typeface="DejaVu Sans"/>
              </a:rPr>
              <a:t>	</a:t>
            </a:r>
            <a:r>
              <a:rPr b="0" lang="en-GB" sz="2800" spc="-1" strike="noStrike">
                <a:solidFill>
                  <a:srgbClr val="ffffff"/>
                </a:solidFill>
                <a:latin typeface="Trebuchet MS"/>
                <a:ea typeface="DejaVu Sans"/>
              </a:rPr>
              <a:t>	</a:t>
            </a:r>
            <a:r>
              <a:rPr b="0" lang="en-GB" sz="2800" spc="-1" strike="noStrike">
                <a:solidFill>
                  <a:srgbClr val="ffffff"/>
                </a:solidFill>
                <a:latin typeface="Trebuchet MS"/>
                <a:ea typeface="DejaVu Sans"/>
              </a:rPr>
              <a:t>and discussion</a:t>
            </a:r>
            <a:endParaRPr b="0" lang="en-GB" sz="2800" spc="-1" strike="noStrike">
              <a:latin typeface="Arial"/>
            </a:endParaRPr>
          </a:p>
          <a:p>
            <a:pPr>
              <a:lnSpc>
                <a:spcPct val="100000"/>
              </a:lnSpc>
            </a:pPr>
            <a:r>
              <a:rPr b="1" lang="en-GB" sz="2800" spc="-1" strike="noStrike">
                <a:solidFill>
                  <a:srgbClr val="ffffff"/>
                </a:solidFill>
                <a:latin typeface="Trebuchet MS"/>
                <a:ea typeface="DejaVu Sans"/>
              </a:rPr>
              <a:t>1655: </a:t>
            </a:r>
            <a:r>
              <a:rPr b="1" lang="en-GB" sz="2800" spc="-1" strike="noStrike">
                <a:solidFill>
                  <a:srgbClr val="ffffff"/>
                </a:solidFill>
                <a:latin typeface="Trebuchet MS"/>
                <a:ea typeface="DejaVu Sans"/>
              </a:rPr>
              <a:t>	</a:t>
            </a:r>
            <a:r>
              <a:rPr b="1" lang="en-GB" sz="2800" spc="-1" strike="noStrike">
                <a:solidFill>
                  <a:srgbClr val="ffffff"/>
                </a:solidFill>
                <a:latin typeface="Trebuchet MS"/>
                <a:ea typeface="DejaVu Sans"/>
              </a:rPr>
              <a:t>	</a:t>
            </a:r>
            <a:r>
              <a:rPr b="0" lang="en-GB" sz="2800" spc="-1" strike="noStrike">
                <a:solidFill>
                  <a:srgbClr val="ffffff"/>
                </a:solidFill>
                <a:latin typeface="Trebuchet MS"/>
                <a:ea typeface="DejaVu Sans"/>
              </a:rPr>
              <a:t>Wrap-Up (FLI)</a:t>
            </a:r>
            <a:endParaRPr b="0" lang="en-GB" sz="2800" spc="-1" strike="noStrike">
              <a:latin typeface="Arial"/>
            </a:endParaRPr>
          </a:p>
        </p:txBody>
      </p:sp>
      <p:sp>
        <p:nvSpPr>
          <p:cNvPr id="900" name="Rectangle 199"/>
          <p:cNvSpPr/>
          <p:nvPr/>
        </p:nvSpPr>
        <p:spPr>
          <a:xfrm>
            <a:off x="916920" y="756000"/>
            <a:ext cx="4138200" cy="1078200"/>
          </a:xfrm>
          <a:prstGeom prst="rect">
            <a:avLst/>
          </a:prstGeom>
          <a:noFill/>
          <a:ln w="0">
            <a:noFill/>
          </a:ln>
        </p:spPr>
        <p:style>
          <a:lnRef idx="0"/>
          <a:fillRef idx="0"/>
          <a:effectRef idx="0"/>
          <a:fontRef idx="minor"/>
        </p:style>
        <p:txBody>
          <a:bodyPr lIns="90000" rIns="90000" tIns="45000" bIns="45000">
            <a:noAutofit/>
          </a:bodyPr>
          <a:p>
            <a:pPr algn="ctr">
              <a:lnSpc>
                <a:spcPct val="100000"/>
              </a:lnSpc>
            </a:pPr>
            <a:r>
              <a:rPr b="1" lang="en-US" sz="6600" spc="-1" strike="noStrike">
                <a:solidFill>
                  <a:srgbClr val="ffffff"/>
                </a:solidFill>
                <a:latin typeface="Trebuchet MS"/>
                <a:ea typeface="DejaVu Sans"/>
              </a:rPr>
              <a:t>Agenda 1</a:t>
            </a:r>
            <a:endParaRPr b="0" lang="en-GB" sz="66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21" name="Title 3_44"/>
          <p:cNvSpPr/>
          <p:nvPr/>
        </p:nvSpPr>
        <p:spPr>
          <a:xfrm>
            <a:off x="677160" y="609480"/>
            <a:ext cx="8594640" cy="1318680"/>
          </a:xfrm>
          <a:prstGeom prst="rect">
            <a:avLst/>
          </a:prstGeom>
          <a:noFill/>
          <a:ln w="0">
            <a:noFill/>
          </a:ln>
        </p:spPr>
        <p:style>
          <a:lnRef idx="0"/>
          <a:fillRef idx="0"/>
          <a:effectRef idx="0"/>
          <a:fontRef idx="minor"/>
        </p:style>
        <p:txBody>
          <a:bodyPr lIns="90000" rIns="90000" tIns="45000" bIns="45000" anchor="ctr">
            <a:normAutofit/>
          </a:bodyPr>
          <a:p>
            <a:pPr algn="ctr">
              <a:lnSpc>
                <a:spcPct val="100000"/>
              </a:lnSpc>
            </a:pPr>
            <a:r>
              <a:rPr b="1" lang="en-US" sz="6600" spc="-1" strike="noStrike">
                <a:solidFill>
                  <a:srgbClr val="90c226"/>
                </a:solidFill>
                <a:latin typeface="Trebuchet MS"/>
                <a:ea typeface="DejaVu Sans"/>
              </a:rPr>
              <a:t>Introduction</a:t>
            </a:r>
            <a:endParaRPr b="0" lang="en-GB" sz="6600" spc="-1" strike="noStrike">
              <a:latin typeface="Arial"/>
            </a:endParaRPr>
          </a:p>
        </p:txBody>
      </p:sp>
      <p:grpSp>
        <p:nvGrpSpPr>
          <p:cNvPr id="322" name="Diagram1_3"/>
          <p:cNvGrpSpPr/>
          <p:nvPr/>
        </p:nvGrpSpPr>
        <p:grpSpPr>
          <a:xfrm>
            <a:off x="677160" y="1930320"/>
            <a:ext cx="8596080" cy="3880440"/>
            <a:chOff x="677160" y="1930320"/>
            <a:chExt cx="8596080" cy="3880440"/>
          </a:xfrm>
        </p:grpSpPr>
        <p:sp>
          <p:nvSpPr>
            <p:cNvPr id="323" name="Rectangle 254"/>
            <p:cNvSpPr/>
            <p:nvPr/>
          </p:nvSpPr>
          <p:spPr>
            <a:xfrm>
              <a:off x="677160" y="1930320"/>
              <a:ext cx="8594280" cy="3879360"/>
            </a:xfrm>
            <a:prstGeom prst="rect">
              <a:avLst/>
            </a:prstGeom>
            <a:noFill/>
            <a:ln w="0">
              <a:noFill/>
            </a:ln>
          </p:spPr>
          <p:style>
            <a:lnRef idx="0"/>
            <a:fillRef idx="0"/>
            <a:effectRef idx="0"/>
            <a:fontRef idx="minor"/>
          </p:style>
        </p:sp>
        <p:sp>
          <p:nvSpPr>
            <p:cNvPr id="324" name="Straight Connector 255"/>
            <p:cNvSpPr/>
            <p:nvPr/>
          </p:nvSpPr>
          <p:spPr>
            <a:xfrm>
              <a:off x="677160" y="1930680"/>
              <a:ext cx="8596080" cy="0"/>
            </a:xfrm>
            <a:prstGeom prst="line">
              <a:avLst/>
            </a:prstGeom>
            <a:ln cap="rnd" w="12600">
              <a:solidFill>
                <a:srgbClr val="54a021"/>
              </a:solidFill>
              <a:miter/>
            </a:ln>
          </p:spPr>
          <p:style>
            <a:lnRef idx="0"/>
            <a:fillRef idx="0"/>
            <a:effectRef idx="0"/>
            <a:fontRef idx="minor"/>
          </p:style>
        </p:sp>
        <p:sp>
          <p:nvSpPr>
            <p:cNvPr id="325" name="Rectangle 256"/>
            <p:cNvSpPr/>
            <p:nvPr/>
          </p:nvSpPr>
          <p:spPr>
            <a:xfrm>
              <a:off x="677160" y="1930680"/>
              <a:ext cx="8595720" cy="775440"/>
            </a:xfrm>
            <a:prstGeom prst="rect">
              <a:avLst/>
            </a:prstGeom>
            <a:noFill/>
            <a:ln w="0">
              <a:noFill/>
            </a:ln>
          </p:spPr>
          <p:style>
            <a:lnRef idx="0"/>
            <a:fillRef idx="0"/>
            <a:effectRef idx="0"/>
            <a:fontRef idx="minor"/>
          </p:style>
          <p:txBody>
            <a:bodyPr lIns="137160" rIns="137160" tIns="137160" bIns="137160">
              <a:noAutofit/>
            </a:bodyPr>
            <a:p>
              <a:pPr>
                <a:lnSpc>
                  <a:spcPct val="90000"/>
                </a:lnSpc>
                <a:spcAft>
                  <a:spcPts val="1261"/>
                </a:spcAft>
                <a:tabLst>
                  <a:tab algn="l" pos="0"/>
                </a:tabLst>
              </a:pPr>
              <a:r>
                <a:rPr b="0" lang="en-GB" sz="3600" spc="-1" strike="noStrike">
                  <a:solidFill>
                    <a:srgbClr val="999999"/>
                  </a:solidFill>
                  <a:latin typeface="Arial"/>
                  <a:ea typeface="DejaVu Sans"/>
                </a:rPr>
                <a:t>Introducing me</a:t>
              </a:r>
              <a:endParaRPr b="0" lang="en-GB" sz="3600" spc="-1" strike="noStrike">
                <a:latin typeface="Arial"/>
              </a:endParaRPr>
            </a:p>
          </p:txBody>
        </p:sp>
        <p:sp>
          <p:nvSpPr>
            <p:cNvPr id="326" name="Straight Connector 257"/>
            <p:cNvSpPr/>
            <p:nvPr/>
          </p:nvSpPr>
          <p:spPr>
            <a:xfrm>
              <a:off x="677160" y="2706840"/>
              <a:ext cx="8596080" cy="0"/>
            </a:xfrm>
            <a:prstGeom prst="line">
              <a:avLst/>
            </a:prstGeom>
            <a:ln cap="rnd" w="12600">
              <a:solidFill>
                <a:srgbClr val="79b220"/>
              </a:solidFill>
              <a:miter/>
            </a:ln>
          </p:spPr>
          <p:style>
            <a:lnRef idx="0"/>
            <a:fillRef idx="0"/>
            <a:effectRef idx="0"/>
            <a:fontRef idx="minor"/>
          </p:style>
        </p:sp>
        <p:sp>
          <p:nvSpPr>
            <p:cNvPr id="327" name="Rectangle 258"/>
            <p:cNvSpPr/>
            <p:nvPr/>
          </p:nvSpPr>
          <p:spPr>
            <a:xfrm>
              <a:off x="677160" y="2706840"/>
              <a:ext cx="8595720" cy="775440"/>
            </a:xfrm>
            <a:prstGeom prst="rect">
              <a:avLst/>
            </a:prstGeom>
            <a:noFill/>
            <a:ln w="0">
              <a:noFill/>
            </a:ln>
          </p:spPr>
          <p:style>
            <a:lnRef idx="0"/>
            <a:fillRef idx="0"/>
            <a:effectRef idx="0"/>
            <a:fontRef idx="minor"/>
          </p:style>
          <p:txBody>
            <a:bodyPr lIns="137160" rIns="137160" tIns="137160" bIns="137160">
              <a:noAutofit/>
            </a:bodyPr>
            <a:p>
              <a:pPr>
                <a:lnSpc>
                  <a:spcPct val="90000"/>
                </a:lnSpc>
                <a:spcAft>
                  <a:spcPts val="1261"/>
                </a:spcAft>
                <a:tabLst>
                  <a:tab algn="l" pos="0"/>
                </a:tabLst>
              </a:pPr>
              <a:r>
                <a:rPr b="0" lang="en-GB" sz="3600" spc="-1" strike="noStrike">
                  <a:solidFill>
                    <a:srgbClr val="999999"/>
                  </a:solidFill>
                  <a:latin typeface="Arial"/>
                  <a:ea typeface="DejaVu Sans"/>
                </a:rPr>
                <a:t>Who is in the room?</a:t>
              </a:r>
              <a:endParaRPr b="0" lang="en-GB" sz="3600" spc="-1" strike="noStrike">
                <a:latin typeface="Arial"/>
              </a:endParaRPr>
            </a:p>
          </p:txBody>
        </p:sp>
        <p:sp>
          <p:nvSpPr>
            <p:cNvPr id="328" name="Straight Connector 259"/>
            <p:cNvSpPr/>
            <p:nvPr/>
          </p:nvSpPr>
          <p:spPr>
            <a:xfrm>
              <a:off x="677160" y="3482640"/>
              <a:ext cx="8596080" cy="0"/>
            </a:xfrm>
            <a:prstGeom prst="line">
              <a:avLst/>
            </a:prstGeom>
            <a:ln cap="rnd" w="12600">
              <a:solidFill>
                <a:srgbClr val="a5c41f"/>
              </a:solidFill>
              <a:miter/>
            </a:ln>
          </p:spPr>
          <p:style>
            <a:lnRef idx="0"/>
            <a:fillRef idx="0"/>
            <a:effectRef idx="0"/>
            <a:fontRef idx="minor"/>
          </p:style>
        </p:sp>
        <p:sp>
          <p:nvSpPr>
            <p:cNvPr id="329" name="Rectangle 260"/>
            <p:cNvSpPr/>
            <p:nvPr/>
          </p:nvSpPr>
          <p:spPr>
            <a:xfrm>
              <a:off x="677160" y="3483000"/>
              <a:ext cx="8595720" cy="775440"/>
            </a:xfrm>
            <a:prstGeom prst="rect">
              <a:avLst/>
            </a:prstGeom>
            <a:noFill/>
            <a:ln w="0">
              <a:noFill/>
            </a:ln>
          </p:spPr>
          <p:style>
            <a:lnRef idx="0"/>
            <a:fillRef idx="0"/>
            <a:effectRef idx="0"/>
            <a:fontRef idx="minor"/>
          </p:style>
          <p:txBody>
            <a:bodyPr lIns="137160" rIns="137160" tIns="137160" bIns="137160">
              <a:noAutofit/>
            </a:bodyPr>
            <a:p>
              <a:pPr>
                <a:lnSpc>
                  <a:spcPct val="90000"/>
                </a:lnSpc>
                <a:spcAft>
                  <a:spcPts val="1261"/>
                </a:spcAft>
                <a:tabLst>
                  <a:tab algn="l" pos="0"/>
                </a:tabLst>
              </a:pPr>
              <a:r>
                <a:rPr b="0" lang="en-GB" sz="3600" spc="-1" strike="noStrike">
                  <a:solidFill>
                    <a:srgbClr val="999999"/>
                  </a:solidFill>
                  <a:latin typeface="Arial"/>
                  <a:ea typeface="DejaVu Sans"/>
                </a:rPr>
                <a:t>Engaging with the Workshop</a:t>
              </a:r>
              <a:r>
                <a:rPr b="0" lang="en-GB" sz="3600" spc="-1" strike="noStrike">
                  <a:solidFill>
                    <a:srgbClr val="999999"/>
                  </a:solidFill>
                  <a:latin typeface="Arial"/>
                  <a:ea typeface="DejaVu Sans"/>
                </a:rPr>
                <a:t>	</a:t>
              </a:r>
              <a:r>
                <a:rPr b="0" lang="en-GB" sz="3600" spc="-1" strike="noStrike">
                  <a:solidFill>
                    <a:srgbClr val="999999"/>
                  </a:solidFill>
                  <a:latin typeface="Arial"/>
                  <a:ea typeface="DejaVu Sans"/>
                </a:rPr>
                <a:t>	</a:t>
              </a:r>
              <a:endParaRPr b="0" lang="en-GB" sz="3600" spc="-1" strike="noStrike">
                <a:latin typeface="Arial"/>
              </a:endParaRPr>
            </a:p>
          </p:txBody>
        </p:sp>
        <p:sp>
          <p:nvSpPr>
            <p:cNvPr id="330" name="Straight Connector 261"/>
            <p:cNvSpPr/>
            <p:nvPr/>
          </p:nvSpPr>
          <p:spPr>
            <a:xfrm>
              <a:off x="677160" y="4258800"/>
              <a:ext cx="8596080" cy="0"/>
            </a:xfrm>
            <a:prstGeom prst="line">
              <a:avLst/>
            </a:prstGeom>
            <a:ln cap="rnd" w="12600">
              <a:solidFill>
                <a:srgbClr val="d7d31d"/>
              </a:solidFill>
              <a:miter/>
            </a:ln>
          </p:spPr>
          <p:style>
            <a:lnRef idx="0"/>
            <a:fillRef idx="0"/>
            <a:effectRef idx="0"/>
            <a:fontRef idx="minor"/>
          </p:style>
        </p:sp>
        <p:sp>
          <p:nvSpPr>
            <p:cNvPr id="331" name="Rectangle 262"/>
            <p:cNvSpPr/>
            <p:nvPr/>
          </p:nvSpPr>
          <p:spPr>
            <a:xfrm>
              <a:off x="677160" y="4259160"/>
              <a:ext cx="8595720" cy="775440"/>
            </a:xfrm>
            <a:prstGeom prst="rect">
              <a:avLst/>
            </a:prstGeom>
            <a:noFill/>
            <a:ln w="0">
              <a:noFill/>
            </a:ln>
          </p:spPr>
          <p:style>
            <a:lnRef idx="0"/>
            <a:fillRef idx="0"/>
            <a:effectRef idx="0"/>
            <a:fontRef idx="minor"/>
          </p:style>
          <p:txBody>
            <a:bodyPr lIns="137160" rIns="137160" tIns="137160" bIns="137160">
              <a:noAutofit/>
            </a:bodyPr>
            <a:p>
              <a:pPr>
                <a:lnSpc>
                  <a:spcPct val="90000"/>
                </a:lnSpc>
                <a:spcAft>
                  <a:spcPts val="1261"/>
                </a:spcAft>
                <a:tabLst>
                  <a:tab algn="l" pos="0"/>
                </a:tabLst>
              </a:pPr>
              <a:r>
                <a:rPr b="0" lang="en-GB" sz="3600" spc="-1" strike="noStrike">
                  <a:solidFill>
                    <a:srgbClr val="999999"/>
                  </a:solidFill>
                  <a:latin typeface="Arial"/>
                  <a:ea typeface="DejaVu Sans"/>
                </a:rPr>
                <a:t>Materials</a:t>
              </a:r>
              <a:endParaRPr b="0" lang="en-GB" sz="3600" spc="-1" strike="noStrike">
                <a:latin typeface="Arial"/>
              </a:endParaRPr>
            </a:p>
          </p:txBody>
        </p:sp>
        <p:sp>
          <p:nvSpPr>
            <p:cNvPr id="332" name="Straight Connector 263"/>
            <p:cNvSpPr/>
            <p:nvPr/>
          </p:nvSpPr>
          <p:spPr>
            <a:xfrm>
              <a:off x="677160" y="5034960"/>
              <a:ext cx="8596080" cy="0"/>
            </a:xfrm>
            <a:prstGeom prst="line">
              <a:avLst/>
            </a:prstGeom>
            <a:ln cap="rnd" w="12600">
              <a:solidFill>
                <a:srgbClr val="e6b91e"/>
              </a:solidFill>
              <a:miter/>
            </a:ln>
          </p:spPr>
          <p:style>
            <a:lnRef idx="0"/>
            <a:fillRef idx="0"/>
            <a:effectRef idx="0"/>
            <a:fontRef idx="minor"/>
          </p:style>
        </p:sp>
        <p:sp>
          <p:nvSpPr>
            <p:cNvPr id="333" name="Rectangle 264"/>
            <p:cNvSpPr/>
            <p:nvPr/>
          </p:nvSpPr>
          <p:spPr>
            <a:xfrm>
              <a:off x="677160" y="5035320"/>
              <a:ext cx="8595720" cy="775440"/>
            </a:xfrm>
            <a:prstGeom prst="rect">
              <a:avLst/>
            </a:prstGeom>
            <a:noFill/>
            <a:ln w="0">
              <a:noFill/>
            </a:ln>
          </p:spPr>
          <p:style>
            <a:lnRef idx="0"/>
            <a:fillRef idx="0"/>
            <a:effectRef idx="0"/>
            <a:fontRef idx="minor"/>
          </p:style>
          <p:txBody>
            <a:bodyPr lIns="137160" rIns="137160" tIns="137160" bIns="137160">
              <a:noAutofit/>
            </a:bodyPr>
            <a:p>
              <a:pPr>
                <a:lnSpc>
                  <a:spcPct val="90000"/>
                </a:lnSpc>
                <a:spcAft>
                  <a:spcPts val="1261"/>
                </a:spcAft>
                <a:tabLst>
                  <a:tab algn="l" pos="0"/>
                </a:tabLst>
              </a:pPr>
              <a:r>
                <a:rPr b="1" lang="en-GB" sz="3600" spc="-1" strike="noStrike">
                  <a:solidFill>
                    <a:srgbClr val="000000"/>
                  </a:solidFill>
                  <a:latin typeface="Arial"/>
                  <a:ea typeface="DejaVu Sans"/>
                </a:rPr>
                <a:t>Miscellaneous</a:t>
              </a:r>
              <a:endParaRPr b="0" lang="en-GB" sz="3600" spc="-1" strike="noStrike">
                <a:latin typeface="Arial"/>
              </a:endParaRPr>
            </a:p>
          </p:txBody>
        </p:sp>
      </p:gr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90c226"/>
        </a:solidFill>
      </p:bgPr>
    </p:bg>
    <p:spTree>
      <p:nvGrpSpPr>
        <p:cNvPr id="1" name=""/>
        <p:cNvGrpSpPr/>
        <p:nvPr/>
      </p:nvGrpSpPr>
      <p:grpSpPr>
        <a:xfrm>
          <a:off x="0" y="0"/>
          <a:ext cx="0" cy="0"/>
          <a:chOff x="0" y="0"/>
          <a:chExt cx="0" cy="0"/>
        </a:xfrm>
      </p:grpSpPr>
      <p:sp>
        <p:nvSpPr>
          <p:cNvPr id="334" name="Rectangle 7_1"/>
          <p:cNvSpPr/>
          <p:nvPr/>
        </p:nvSpPr>
        <p:spPr>
          <a:xfrm>
            <a:off x="0" y="0"/>
            <a:ext cx="12189960" cy="6855840"/>
          </a:xfrm>
          <a:prstGeom prst="rect">
            <a:avLst/>
          </a:prstGeom>
          <a:solidFill>
            <a:srgbClr val="90c226"/>
          </a:solidFill>
          <a:ln w="25560">
            <a:noFill/>
          </a:ln>
        </p:spPr>
        <p:style>
          <a:lnRef idx="0"/>
          <a:fillRef idx="0"/>
          <a:effectRef idx="0"/>
          <a:fontRef idx="minor"/>
        </p:style>
      </p:sp>
      <p:grpSp>
        <p:nvGrpSpPr>
          <p:cNvPr id="335" name="Group 9_1"/>
          <p:cNvGrpSpPr/>
          <p:nvPr/>
        </p:nvGrpSpPr>
        <p:grpSpPr>
          <a:xfrm>
            <a:off x="2160" y="-8640"/>
            <a:ext cx="12187800" cy="6866640"/>
            <a:chOff x="2160" y="-8640"/>
            <a:chExt cx="12187800" cy="6866640"/>
          </a:xfrm>
        </p:grpSpPr>
        <p:sp>
          <p:nvSpPr>
            <p:cNvPr id="336" name="Straight Connector 10_1"/>
            <p:cNvSpPr/>
            <p:nvPr/>
          </p:nvSpPr>
          <p:spPr>
            <a:xfrm flipH="1">
              <a:off x="7425000" y="3681360"/>
              <a:ext cx="4763520" cy="3176640"/>
            </a:xfrm>
            <a:prstGeom prst="line">
              <a:avLst/>
            </a:prstGeom>
            <a:ln cap="rnd" w="9360">
              <a:solidFill>
                <a:srgbClr val="ffffff">
                  <a:alpha val="80000"/>
                </a:srgbClr>
              </a:solidFill>
              <a:round/>
            </a:ln>
          </p:spPr>
          <p:style>
            <a:lnRef idx="0"/>
            <a:fillRef idx="0"/>
            <a:effectRef idx="0"/>
            <a:fontRef idx="minor"/>
          </p:style>
        </p:sp>
        <p:sp>
          <p:nvSpPr>
            <p:cNvPr id="337" name="Rectangle 23_0"/>
            <p:cNvSpPr/>
            <p:nvPr/>
          </p:nvSpPr>
          <p:spPr>
            <a:xfrm>
              <a:off x="9181440" y="-8640"/>
              <a:ext cx="3005280" cy="6864480"/>
            </a:xfrm>
            <a:custGeom>
              <a:avLst/>
              <a:gdLst/>
              <a:ahLst/>
              <a:rect l="l" t="t" r="r" b="b"/>
              <a:pathLst>
                <a:path w="3007349" h="6866467">
                  <a:moveTo>
                    <a:pt x="2045532" y="0"/>
                  </a:moveTo>
                  <a:lnTo>
                    <a:pt x="3007349" y="0"/>
                  </a:lnTo>
                  <a:lnTo>
                    <a:pt x="3007349" y="6866467"/>
                  </a:lnTo>
                  <a:lnTo>
                    <a:pt x="0" y="6866467"/>
                  </a:lnTo>
                  <a:lnTo>
                    <a:pt x="2045532" y="0"/>
                  </a:lnTo>
                  <a:close/>
                </a:path>
              </a:pathLst>
            </a:custGeom>
            <a:solidFill>
              <a:srgbClr val="90c226">
                <a:alpha val="30000"/>
              </a:srgbClr>
            </a:solidFill>
            <a:ln w="9360">
              <a:noFill/>
            </a:ln>
            <a:effectLst>
              <a:outerShdw blurRad="38160" dir="5400000" dist="25560">
                <a:srgbClr val="000000">
                  <a:alpha val="35000"/>
                </a:srgbClr>
              </a:outerShdw>
            </a:effectLst>
          </p:spPr>
          <p:style>
            <a:lnRef idx="0"/>
            <a:fillRef idx="0"/>
            <a:effectRef idx="0"/>
            <a:fontRef idx="minor"/>
          </p:style>
        </p:sp>
        <p:sp>
          <p:nvSpPr>
            <p:cNvPr id="338" name="Rectangle 25_0"/>
            <p:cNvSpPr/>
            <p:nvPr/>
          </p:nvSpPr>
          <p:spPr>
            <a:xfrm>
              <a:off x="9603360" y="-8640"/>
              <a:ext cx="2586240" cy="6864480"/>
            </a:xfrm>
            <a:custGeom>
              <a:avLst/>
              <a:gdLst/>
              <a:ahLst/>
              <a:rect l="l" t="t" r="r" b="b"/>
              <a:pathLst>
                <a:path w="2573311" h="6866467">
                  <a:moveTo>
                    <a:pt x="0" y="0"/>
                  </a:moveTo>
                  <a:lnTo>
                    <a:pt x="2573311" y="0"/>
                  </a:lnTo>
                  <a:lnTo>
                    <a:pt x="2573311" y="6866467"/>
                  </a:lnTo>
                  <a:lnTo>
                    <a:pt x="1202336" y="6866467"/>
                  </a:lnTo>
                  <a:lnTo>
                    <a:pt x="0" y="0"/>
                  </a:lnTo>
                  <a:close/>
                </a:path>
              </a:pathLst>
            </a:custGeom>
            <a:solidFill>
              <a:srgbClr val="90c226">
                <a:alpha val="20000"/>
              </a:srgbClr>
            </a:solidFill>
            <a:ln w="9360">
              <a:noFill/>
            </a:ln>
            <a:effectLst>
              <a:outerShdw blurRad="38160" dir="5400000" dist="25560">
                <a:srgbClr val="000000">
                  <a:alpha val="35000"/>
                </a:srgbClr>
              </a:outerShdw>
            </a:effectLst>
          </p:spPr>
          <p:style>
            <a:lnRef idx="0"/>
            <a:fillRef idx="0"/>
            <a:effectRef idx="0"/>
            <a:fontRef idx="minor"/>
          </p:style>
        </p:sp>
        <p:sp>
          <p:nvSpPr>
            <p:cNvPr id="339" name="Isosceles Triangle 13_1"/>
            <p:cNvSpPr/>
            <p:nvPr/>
          </p:nvSpPr>
          <p:spPr>
            <a:xfrm>
              <a:off x="8932320" y="3048120"/>
              <a:ext cx="3257640" cy="3807720"/>
            </a:xfrm>
            <a:prstGeom prst="triangle">
              <a:avLst>
                <a:gd name="adj" fmla="val 100000"/>
              </a:avLst>
            </a:prstGeom>
            <a:solidFill>
              <a:srgbClr val="54a021">
                <a:alpha val="72000"/>
              </a:srgbClr>
            </a:solidFill>
            <a:ln w="9360">
              <a:noFill/>
            </a:ln>
            <a:effectLst>
              <a:outerShdw blurRad="38160" dir="5400000" dist="25560">
                <a:srgbClr val="000000">
                  <a:alpha val="35000"/>
                </a:srgbClr>
              </a:outerShdw>
            </a:effectLst>
          </p:spPr>
          <p:style>
            <a:lnRef idx="0"/>
            <a:fillRef idx="0"/>
            <a:effectRef idx="0"/>
            <a:fontRef idx="minor"/>
          </p:style>
        </p:sp>
        <p:sp>
          <p:nvSpPr>
            <p:cNvPr id="340" name="Rectangle 27_0"/>
            <p:cNvSpPr/>
            <p:nvPr/>
          </p:nvSpPr>
          <p:spPr>
            <a:xfrm>
              <a:off x="9334440" y="-8640"/>
              <a:ext cx="2852280" cy="6864480"/>
            </a:xfrm>
            <a:custGeom>
              <a:avLst/>
              <a:gdLst/>
              <a:ahLst/>
              <a:rect l="l" t="t" r="r" b="b"/>
              <a:pathLst>
                <a:path w="2858013" h="6866467">
                  <a:moveTo>
                    <a:pt x="0" y="0"/>
                  </a:moveTo>
                  <a:lnTo>
                    <a:pt x="2858013" y="0"/>
                  </a:lnTo>
                  <a:lnTo>
                    <a:pt x="2858013" y="6866467"/>
                  </a:lnTo>
                  <a:lnTo>
                    <a:pt x="2473942" y="6866467"/>
                  </a:lnTo>
                  <a:lnTo>
                    <a:pt x="0" y="0"/>
                  </a:lnTo>
                  <a:close/>
                </a:path>
              </a:pathLst>
            </a:custGeom>
            <a:solidFill>
              <a:srgbClr val="3f7819">
                <a:alpha val="70000"/>
              </a:srgbClr>
            </a:solidFill>
            <a:ln w="9360">
              <a:noFill/>
            </a:ln>
            <a:effectLst>
              <a:outerShdw blurRad="38160" dir="5400000" dist="25560">
                <a:srgbClr val="000000">
                  <a:alpha val="35000"/>
                </a:srgbClr>
              </a:outerShdw>
            </a:effectLst>
          </p:spPr>
          <p:style>
            <a:lnRef idx="0"/>
            <a:fillRef idx="0"/>
            <a:effectRef idx="0"/>
            <a:fontRef idx="minor"/>
          </p:style>
        </p:sp>
        <p:sp>
          <p:nvSpPr>
            <p:cNvPr id="341" name="Straight Connector 15_1"/>
            <p:cNvSpPr/>
            <p:nvPr/>
          </p:nvSpPr>
          <p:spPr>
            <a:xfrm>
              <a:off x="9645840" y="0"/>
              <a:ext cx="1218960" cy="6858000"/>
            </a:xfrm>
            <a:prstGeom prst="line">
              <a:avLst/>
            </a:prstGeom>
            <a:ln cap="rnd" w="9360">
              <a:solidFill>
                <a:srgbClr val="ffffff"/>
              </a:solidFill>
              <a:round/>
            </a:ln>
          </p:spPr>
          <p:style>
            <a:lnRef idx="0"/>
            <a:fillRef idx="0"/>
            <a:effectRef idx="0"/>
            <a:fontRef idx="minor"/>
          </p:style>
        </p:sp>
        <p:sp>
          <p:nvSpPr>
            <p:cNvPr id="342" name="Rectangle 29_0"/>
            <p:cNvSpPr/>
            <p:nvPr/>
          </p:nvSpPr>
          <p:spPr>
            <a:xfrm>
              <a:off x="10938960" y="-8640"/>
              <a:ext cx="1247760" cy="6864480"/>
            </a:xfrm>
            <a:custGeom>
              <a:avLst/>
              <a:gdLst/>
              <a:ahLst/>
              <a:rect l="l" t="t" r="r" b="b"/>
              <a:pathLst>
                <a:path w="1249825" h="6858000">
                  <a:moveTo>
                    <a:pt x="0" y="0"/>
                  </a:moveTo>
                  <a:lnTo>
                    <a:pt x="1249825" y="0"/>
                  </a:lnTo>
                  <a:lnTo>
                    <a:pt x="1249825" y="6858000"/>
                  </a:lnTo>
                  <a:lnTo>
                    <a:pt x="1109382" y="6858000"/>
                  </a:lnTo>
                  <a:lnTo>
                    <a:pt x="0" y="0"/>
                  </a:lnTo>
                  <a:close/>
                </a:path>
              </a:pathLst>
            </a:custGeom>
            <a:solidFill>
              <a:srgbClr val="90c226">
                <a:alpha val="65000"/>
              </a:srgbClr>
            </a:solidFill>
            <a:ln w="9360">
              <a:noFill/>
            </a:ln>
            <a:effectLst>
              <a:outerShdw blurRad="38160" dir="5400000" dist="25560">
                <a:srgbClr val="000000">
                  <a:alpha val="35000"/>
                </a:srgbClr>
              </a:outerShdw>
            </a:effectLst>
          </p:spPr>
          <p:style>
            <a:lnRef idx="0"/>
            <a:fillRef idx="0"/>
            <a:effectRef idx="0"/>
            <a:fontRef idx="minor"/>
          </p:style>
        </p:sp>
        <p:sp>
          <p:nvSpPr>
            <p:cNvPr id="343" name="Isosceles Triangle 17_1"/>
            <p:cNvSpPr/>
            <p:nvPr/>
          </p:nvSpPr>
          <p:spPr>
            <a:xfrm>
              <a:off x="10371600" y="3589920"/>
              <a:ext cx="1815120" cy="3265920"/>
            </a:xfrm>
            <a:prstGeom prst="triangle">
              <a:avLst>
                <a:gd name="adj" fmla="val 100000"/>
              </a:avLst>
            </a:prstGeom>
            <a:solidFill>
              <a:srgbClr val="90c226">
                <a:alpha val="80000"/>
              </a:srgbClr>
            </a:solidFill>
            <a:ln w="9360">
              <a:noFill/>
            </a:ln>
            <a:effectLst>
              <a:outerShdw blurRad="38160" dir="5400000" dist="25560">
                <a:srgbClr val="000000">
                  <a:alpha val="35000"/>
                </a:srgbClr>
              </a:outerShdw>
            </a:effectLst>
          </p:spPr>
          <p:style>
            <a:lnRef idx="0"/>
            <a:fillRef idx="0"/>
            <a:effectRef idx="0"/>
            <a:fontRef idx="minor"/>
          </p:style>
        </p:sp>
        <p:sp>
          <p:nvSpPr>
            <p:cNvPr id="344" name="Isosceles Triangle 18_1"/>
            <p:cNvSpPr/>
            <p:nvPr/>
          </p:nvSpPr>
          <p:spPr>
            <a:xfrm rot="10800000">
              <a:off x="2160" y="2160"/>
              <a:ext cx="840600" cy="5663880"/>
            </a:xfrm>
            <a:prstGeom prst="triangle">
              <a:avLst>
                <a:gd name="adj" fmla="val 100000"/>
              </a:avLst>
            </a:prstGeom>
            <a:solidFill>
              <a:srgbClr val="90c226">
                <a:alpha val="85000"/>
              </a:srgbClr>
            </a:solidFill>
            <a:ln w="9360">
              <a:noFill/>
            </a:ln>
            <a:effectLst>
              <a:outerShdw blurRad="38160" dir="5400000" dist="25560">
                <a:srgbClr val="000000">
                  <a:alpha val="35000"/>
                </a:srgbClr>
              </a:outerShdw>
            </a:effectLst>
          </p:spPr>
          <p:style>
            <a:lnRef idx="0"/>
            <a:fillRef idx="0"/>
            <a:effectRef idx="0"/>
            <a:fontRef idx="minor"/>
          </p:style>
        </p:sp>
      </p:grpSp>
      <p:sp>
        <p:nvSpPr>
          <p:cNvPr id="345" name="Content Placeholder 7_0"/>
          <p:cNvSpPr/>
          <p:nvPr/>
        </p:nvSpPr>
        <p:spPr>
          <a:xfrm>
            <a:off x="1079640" y="1720440"/>
            <a:ext cx="6168600" cy="3921840"/>
          </a:xfrm>
          <a:prstGeom prst="rect">
            <a:avLst/>
          </a:prstGeom>
          <a:noFill/>
          <a:ln w="0">
            <a:noFill/>
          </a:ln>
        </p:spPr>
        <p:style>
          <a:lnRef idx="0"/>
          <a:fillRef idx="0"/>
          <a:effectRef idx="0"/>
          <a:fontRef idx="minor"/>
        </p:style>
        <p:txBody>
          <a:bodyPr lIns="90000" rIns="90000" tIns="45000" bIns="45000">
            <a:noAutofit/>
          </a:bodyPr>
          <a:p>
            <a:pPr marL="459000" indent="-456840">
              <a:lnSpc>
                <a:spcPct val="100000"/>
              </a:lnSpc>
              <a:spcBef>
                <a:spcPts val="1001"/>
              </a:spcBef>
              <a:buClr>
                <a:srgbClr val="ffffff"/>
              </a:buClr>
              <a:buSzPct val="80000"/>
              <a:buFont typeface="Arial"/>
              <a:buChar char="•"/>
            </a:pPr>
            <a:r>
              <a:rPr b="1" lang="en-GB" sz="2800" spc="-1" strike="noStrike">
                <a:solidFill>
                  <a:srgbClr val="ffffff"/>
                </a:solidFill>
                <a:latin typeface="Trebuchet MS"/>
                <a:ea typeface="DejaVu Sans"/>
              </a:rPr>
              <a:t>Introduction</a:t>
            </a:r>
            <a:endParaRPr b="0" lang="en-GB" sz="2800" spc="-1" strike="noStrike">
              <a:latin typeface="Arial"/>
            </a:endParaRPr>
          </a:p>
          <a:p>
            <a:pPr marL="459000" indent="-456840">
              <a:lnSpc>
                <a:spcPct val="100000"/>
              </a:lnSpc>
              <a:spcBef>
                <a:spcPts val="1001"/>
              </a:spcBef>
              <a:buClr>
                <a:srgbClr val="ffffff"/>
              </a:buClr>
              <a:buSzPct val="80000"/>
              <a:buFont typeface="Arial"/>
              <a:buChar char="•"/>
            </a:pPr>
            <a:r>
              <a:rPr b="1" lang="en-GB" sz="2800" spc="-1" strike="noStrike">
                <a:solidFill>
                  <a:srgbClr val="ffffff"/>
                </a:solidFill>
                <a:latin typeface="Trebuchet MS"/>
                <a:ea typeface="DejaVu Sans"/>
              </a:rPr>
              <a:t>Interconnected Law in Summary</a:t>
            </a:r>
            <a:endParaRPr b="0" lang="en-GB" sz="2800" spc="-1" strike="noStrike">
              <a:latin typeface="Arial"/>
            </a:endParaRPr>
          </a:p>
          <a:p>
            <a:pPr marL="459000" indent="-456840">
              <a:lnSpc>
                <a:spcPct val="100000"/>
              </a:lnSpc>
              <a:spcBef>
                <a:spcPts val="1001"/>
              </a:spcBef>
              <a:buClr>
                <a:srgbClr val="ffffff"/>
              </a:buClr>
              <a:buSzPct val="80000"/>
              <a:buFont typeface="Arial"/>
              <a:buChar char="•"/>
            </a:pPr>
            <a:r>
              <a:rPr b="1" lang="en-GB" sz="2800" spc="-1" strike="noStrike">
                <a:solidFill>
                  <a:srgbClr val="ffffff"/>
                </a:solidFill>
                <a:latin typeface="Trebuchet MS"/>
                <a:ea typeface="DejaVu Sans"/>
              </a:rPr>
              <a:t>Systems View and Paradigm Shifts</a:t>
            </a:r>
            <a:endParaRPr b="0" lang="en-GB" sz="2800" spc="-1" strike="noStrike">
              <a:latin typeface="Arial"/>
            </a:endParaRPr>
          </a:p>
          <a:p>
            <a:pPr marL="459000" indent="-456840">
              <a:lnSpc>
                <a:spcPct val="100000"/>
              </a:lnSpc>
              <a:spcBef>
                <a:spcPts val="1001"/>
              </a:spcBef>
              <a:buClr>
                <a:srgbClr val="ffffff"/>
              </a:buClr>
              <a:buSzPct val="80000"/>
              <a:buFont typeface="Arial"/>
              <a:buChar char="•"/>
            </a:pPr>
            <a:r>
              <a:rPr b="1" lang="en-GB" sz="2800" spc="-1" strike="noStrike">
                <a:solidFill>
                  <a:srgbClr val="ffffff"/>
                </a:solidFill>
                <a:latin typeface="Trebuchet MS"/>
                <a:ea typeface="DejaVu Sans"/>
              </a:rPr>
              <a:t>The Relational Approach</a:t>
            </a:r>
            <a:endParaRPr b="0" lang="en-GB" sz="2800" spc="-1" strike="noStrike">
              <a:latin typeface="Arial"/>
            </a:endParaRPr>
          </a:p>
          <a:p>
            <a:pPr marL="459000" indent="-456840">
              <a:lnSpc>
                <a:spcPct val="100000"/>
              </a:lnSpc>
              <a:spcBef>
                <a:spcPts val="1001"/>
              </a:spcBef>
              <a:buClr>
                <a:srgbClr val="ffffff"/>
              </a:buClr>
              <a:buSzPct val="80000"/>
              <a:buFont typeface="Arial"/>
              <a:buChar char="•"/>
            </a:pPr>
            <a:r>
              <a:rPr b="1" lang="en-GB" sz="2800" spc="-1" strike="noStrike">
                <a:solidFill>
                  <a:srgbClr val="ffffff"/>
                </a:solidFill>
                <a:latin typeface="Trebuchet MS"/>
                <a:ea typeface="DejaVu Sans"/>
              </a:rPr>
              <a:t>Earth Jurisprudence</a:t>
            </a:r>
            <a:endParaRPr b="0" lang="en-GB" sz="2800" spc="-1" strike="noStrike">
              <a:latin typeface="Arial"/>
            </a:endParaRPr>
          </a:p>
          <a:p>
            <a:pPr marL="459000" indent="-456840">
              <a:lnSpc>
                <a:spcPct val="100000"/>
              </a:lnSpc>
              <a:spcBef>
                <a:spcPts val="1001"/>
              </a:spcBef>
              <a:buClr>
                <a:srgbClr val="ffffff"/>
              </a:buClr>
              <a:buSzPct val="80000"/>
              <a:buFont typeface="Arial"/>
              <a:buChar char="•"/>
            </a:pPr>
            <a:r>
              <a:rPr b="1" lang="en-GB" sz="2800" spc="-1" strike="noStrike">
                <a:solidFill>
                  <a:srgbClr val="ffffff"/>
                </a:solidFill>
                <a:latin typeface="Trebuchet MS"/>
                <a:ea typeface="DejaVu Sans"/>
              </a:rPr>
              <a:t>Social Ecology</a:t>
            </a:r>
            <a:endParaRPr b="0" lang="en-GB" sz="2800" spc="-1" strike="noStrike">
              <a:latin typeface="Arial"/>
            </a:endParaRPr>
          </a:p>
          <a:p>
            <a:pPr marL="459000" indent="-456840">
              <a:lnSpc>
                <a:spcPct val="100000"/>
              </a:lnSpc>
              <a:spcBef>
                <a:spcPts val="1001"/>
              </a:spcBef>
              <a:buClr>
                <a:srgbClr val="ffffff"/>
              </a:buClr>
              <a:buSzPct val="80000"/>
              <a:buFont typeface="Arial"/>
              <a:buChar char="•"/>
            </a:pPr>
            <a:r>
              <a:rPr b="1" lang="en-GB" sz="2800" spc="-1" strike="noStrike">
                <a:solidFill>
                  <a:srgbClr val="ffffff"/>
                </a:solidFill>
                <a:latin typeface="Trebuchet MS"/>
                <a:ea typeface="DejaVu Sans"/>
              </a:rPr>
              <a:t>Interconnected Law II</a:t>
            </a:r>
            <a:endParaRPr b="0" lang="en-GB" sz="2800" spc="-1" strike="noStrike">
              <a:latin typeface="Arial"/>
            </a:endParaRPr>
          </a:p>
        </p:txBody>
      </p:sp>
      <p:sp>
        <p:nvSpPr>
          <p:cNvPr id="346" name="Rectangle 277"/>
          <p:cNvSpPr/>
          <p:nvPr/>
        </p:nvSpPr>
        <p:spPr>
          <a:xfrm>
            <a:off x="903240" y="676440"/>
            <a:ext cx="4138200" cy="1078200"/>
          </a:xfrm>
          <a:prstGeom prst="rect">
            <a:avLst/>
          </a:prstGeom>
          <a:noFill/>
          <a:ln w="0">
            <a:noFill/>
          </a:ln>
        </p:spPr>
        <p:style>
          <a:lnRef idx="0"/>
          <a:fillRef idx="0"/>
          <a:effectRef idx="0"/>
          <a:fontRef idx="minor"/>
        </p:style>
        <p:txBody>
          <a:bodyPr lIns="90000" rIns="90000" tIns="45000" bIns="45000">
            <a:noAutofit/>
          </a:bodyPr>
          <a:p>
            <a:pPr algn="ctr">
              <a:lnSpc>
                <a:spcPct val="100000"/>
              </a:lnSpc>
            </a:pPr>
            <a:r>
              <a:rPr b="1" lang="en-US" sz="6600" spc="-1" strike="noStrike">
                <a:solidFill>
                  <a:srgbClr val="ffffff"/>
                </a:solidFill>
                <a:latin typeface="Trebuchet MS"/>
                <a:ea typeface="DejaVu Sans"/>
              </a:rPr>
              <a:t>Agenda 2</a:t>
            </a:r>
            <a:endParaRPr b="0" lang="en-GB" sz="66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47" name="Rectangle 13_0"/>
          <p:cNvSpPr/>
          <p:nvPr/>
        </p:nvSpPr>
        <p:spPr>
          <a:xfrm>
            <a:off x="0" y="0"/>
            <a:ext cx="12189960" cy="6855840"/>
          </a:xfrm>
          <a:prstGeom prst="rect">
            <a:avLst/>
          </a:prstGeom>
          <a:solidFill>
            <a:srgbClr val="ffffff"/>
          </a:solidFill>
          <a:ln w="25560">
            <a:noFill/>
          </a:ln>
        </p:spPr>
        <p:style>
          <a:lnRef idx="0"/>
          <a:fillRef idx="0"/>
          <a:effectRef idx="0"/>
          <a:fontRef idx="minor"/>
        </p:style>
      </p:sp>
      <p:sp>
        <p:nvSpPr>
          <p:cNvPr id="348" name="Title 3_1"/>
          <p:cNvSpPr/>
          <p:nvPr/>
        </p:nvSpPr>
        <p:spPr>
          <a:xfrm>
            <a:off x="324000" y="1179000"/>
            <a:ext cx="4318200" cy="4461840"/>
          </a:xfrm>
          <a:prstGeom prst="rect">
            <a:avLst/>
          </a:prstGeom>
          <a:noFill/>
          <a:ln w="0">
            <a:noFill/>
          </a:ln>
        </p:spPr>
        <p:style>
          <a:lnRef idx="0"/>
          <a:fillRef idx="0"/>
          <a:effectRef idx="0"/>
          <a:fontRef idx="minor"/>
        </p:style>
        <p:txBody>
          <a:bodyPr lIns="90000" rIns="90000" tIns="45000" bIns="45000" anchor="ctr">
            <a:normAutofit/>
          </a:bodyPr>
          <a:p>
            <a:pPr>
              <a:lnSpc>
                <a:spcPct val="100000"/>
              </a:lnSpc>
              <a:spcAft>
                <a:spcPts val="601"/>
              </a:spcAft>
            </a:pPr>
            <a:r>
              <a:rPr b="1" lang="en-US" sz="4400" spc="-1" strike="noStrike">
                <a:solidFill>
                  <a:srgbClr val="90c226"/>
                </a:solidFill>
                <a:latin typeface="Trebuchet MS"/>
                <a:ea typeface="DejaVu Sans"/>
              </a:rPr>
              <a:t>Interconnected Law in </a:t>
            </a:r>
            <a:br/>
            <a:r>
              <a:rPr b="1" lang="en-US" sz="4400" spc="-1" strike="noStrike">
                <a:solidFill>
                  <a:srgbClr val="90c226"/>
                </a:solidFill>
                <a:latin typeface="Trebuchet MS"/>
                <a:ea typeface="DejaVu Sans"/>
              </a:rPr>
              <a:t>Summary</a:t>
            </a:r>
            <a:endParaRPr b="0" lang="en-GB" sz="4400" spc="-1" strike="noStrike">
              <a:latin typeface="Arial"/>
            </a:endParaRPr>
          </a:p>
        </p:txBody>
      </p:sp>
      <p:sp>
        <p:nvSpPr>
          <p:cNvPr id="349" name="Isosceles Triangle 15_1"/>
          <p:cNvSpPr/>
          <p:nvPr/>
        </p:nvSpPr>
        <p:spPr>
          <a:xfrm>
            <a:off x="0" y="4013280"/>
            <a:ext cx="446400" cy="2842560"/>
          </a:xfrm>
          <a:prstGeom prst="triangle">
            <a:avLst>
              <a:gd name="adj" fmla="val 0"/>
            </a:avLst>
          </a:prstGeom>
          <a:solidFill>
            <a:srgbClr val="90c226"/>
          </a:solidFill>
          <a:ln w="9360">
            <a:noFill/>
          </a:ln>
          <a:effectLst>
            <a:outerShdw blurRad="38160" dir="5400000" dist="25560">
              <a:srgbClr val="000000">
                <a:alpha val="35000"/>
              </a:srgbClr>
            </a:outerShdw>
          </a:effectLst>
        </p:spPr>
        <p:style>
          <a:lnRef idx="0"/>
          <a:fillRef idx="0"/>
          <a:effectRef idx="0"/>
          <a:fontRef idx="minor"/>
        </p:style>
      </p:sp>
      <p:sp>
        <p:nvSpPr>
          <p:cNvPr id="350" name="Straight Connector 17_1"/>
          <p:cNvSpPr/>
          <p:nvPr/>
        </p:nvSpPr>
        <p:spPr>
          <a:xfrm>
            <a:off x="4656600" y="1442520"/>
            <a:ext cx="0" cy="3936960"/>
          </a:xfrm>
          <a:prstGeom prst="line">
            <a:avLst/>
          </a:prstGeom>
          <a:ln cap="rnd" w="9360">
            <a:solidFill>
              <a:srgbClr val="e6b91e"/>
            </a:solidFill>
            <a:round/>
          </a:ln>
        </p:spPr>
        <p:style>
          <a:lnRef idx="0"/>
          <a:fillRef idx="0"/>
          <a:effectRef idx="0"/>
          <a:fontRef idx="minor"/>
        </p:style>
      </p:sp>
      <p:sp>
        <p:nvSpPr>
          <p:cNvPr id="351" name="Content Placeholder 7_1"/>
          <p:cNvSpPr/>
          <p:nvPr/>
        </p:nvSpPr>
        <p:spPr>
          <a:xfrm>
            <a:off x="4978800" y="1109160"/>
            <a:ext cx="6338880" cy="4601880"/>
          </a:xfrm>
          <a:prstGeom prst="rect">
            <a:avLst/>
          </a:prstGeom>
          <a:noFill/>
          <a:ln w="0">
            <a:noFill/>
          </a:ln>
        </p:spPr>
        <p:style>
          <a:lnRef idx="0"/>
          <a:fillRef idx="0"/>
          <a:effectRef idx="0"/>
          <a:fontRef idx="minor"/>
        </p:style>
        <p:txBody>
          <a:bodyPr lIns="90000" rIns="90000" tIns="45000" bIns="45000" anchor="ctr">
            <a:normAutofit/>
          </a:bodyPr>
          <a:p>
            <a:pPr marL="343080" indent="-340920">
              <a:lnSpc>
                <a:spcPct val="100000"/>
              </a:lnSpc>
              <a:spcBef>
                <a:spcPts val="1001"/>
              </a:spcBef>
              <a:buClr>
                <a:srgbClr val="90c226"/>
              </a:buClr>
              <a:buSzPct val="80000"/>
              <a:buFont typeface="Wingdings 3" charset="2"/>
              <a:buChar char=""/>
            </a:pPr>
            <a:r>
              <a:rPr b="1" lang="en-US" sz="1800" spc="-1" strike="noStrike">
                <a:solidFill>
                  <a:srgbClr val="000000"/>
                </a:solidFill>
                <a:latin typeface="Trebuchet MS"/>
                <a:ea typeface="DejaVu Sans"/>
              </a:rPr>
              <a:t>Background starting point</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Founding conceptions: the relational world</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Law – Relational</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Rejecting existing conceptual paradigms</a:t>
            </a:r>
            <a:endParaRPr b="0" lang="en-GB" sz="1800" spc="-1" strike="noStrike">
              <a:latin typeface="Arial"/>
            </a:endParaRPr>
          </a:p>
          <a:p>
            <a:pPr lvl="1" marL="743040" indent="-283680">
              <a:lnSpc>
                <a:spcPct val="100000"/>
              </a:lnSpc>
              <a:spcBef>
                <a:spcPts val="1001"/>
              </a:spcBef>
              <a:buClr>
                <a:srgbClr val="90c226"/>
              </a:buClr>
              <a:buSzPct val="80000"/>
              <a:buFont typeface="Wingdings 3" charset="2"/>
              <a:buChar char=""/>
            </a:pPr>
            <a:r>
              <a:rPr b="0" lang="en-US" sz="1600" spc="-1" strike="noStrike">
                <a:solidFill>
                  <a:srgbClr val="999999"/>
                </a:solidFill>
                <a:latin typeface="Trebuchet MS"/>
                <a:ea typeface="DejaVu Sans"/>
              </a:rPr>
              <a:t>Individualism</a:t>
            </a:r>
            <a:endParaRPr b="0" lang="en-GB" sz="1600" spc="-1" strike="noStrike">
              <a:latin typeface="Arial"/>
            </a:endParaRPr>
          </a:p>
          <a:p>
            <a:pPr lvl="1" marL="743040" indent="-283680">
              <a:lnSpc>
                <a:spcPct val="100000"/>
              </a:lnSpc>
              <a:spcBef>
                <a:spcPts val="1001"/>
              </a:spcBef>
              <a:buClr>
                <a:srgbClr val="90c226"/>
              </a:buClr>
              <a:buSzPct val="80000"/>
              <a:buFont typeface="Wingdings 3" charset="2"/>
              <a:buChar char=""/>
            </a:pPr>
            <a:r>
              <a:rPr b="0" lang="en-US" sz="1600" spc="-1" strike="noStrike">
                <a:solidFill>
                  <a:srgbClr val="999999"/>
                </a:solidFill>
                <a:latin typeface="Trebuchet MS"/>
                <a:ea typeface="DejaVu Sans"/>
              </a:rPr>
              <a:t>Humans and the rest of nature</a:t>
            </a:r>
            <a:endParaRPr b="0" lang="en-GB" sz="1600" spc="-1" strike="noStrike">
              <a:latin typeface="Arial"/>
            </a:endParaRPr>
          </a:p>
          <a:p>
            <a:pPr lvl="1" marL="743040" indent="-283680">
              <a:lnSpc>
                <a:spcPct val="100000"/>
              </a:lnSpc>
              <a:spcBef>
                <a:spcPts val="1001"/>
              </a:spcBef>
              <a:buClr>
                <a:srgbClr val="90c226"/>
              </a:buClr>
              <a:buSzPct val="80000"/>
              <a:buFont typeface="Wingdings 3" charset="2"/>
              <a:buChar char=""/>
            </a:pPr>
            <a:r>
              <a:rPr b="0" lang="en-US" sz="1600" spc="-1" strike="noStrike">
                <a:solidFill>
                  <a:srgbClr val="999999"/>
                </a:solidFill>
                <a:latin typeface="Trebuchet MS"/>
                <a:ea typeface="DejaVu Sans"/>
              </a:rPr>
              <a:t>The dualism</a:t>
            </a:r>
            <a:endParaRPr b="0" lang="en-GB" sz="16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Formal and normative</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What would that look like?</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Values</a:t>
            </a:r>
            <a:endParaRPr b="0" lang="en-GB" sz="1800" spc="-1" strike="noStrike">
              <a:latin typeface="Arial"/>
            </a:endParaRPr>
          </a:p>
          <a:p>
            <a:pPr marL="343080" indent="-340920">
              <a:lnSpc>
                <a:spcPct val="100000"/>
              </a:lnSpc>
              <a:spcBef>
                <a:spcPts val="1001"/>
              </a:spcBef>
              <a:buClr>
                <a:srgbClr val="90c226"/>
              </a:buClr>
              <a:buSzPct val="80000"/>
              <a:buFont typeface="Wingdings 3" charset="2"/>
              <a:buChar char=""/>
            </a:pPr>
            <a:r>
              <a:rPr b="0" lang="en-US" sz="1800" spc="-1" strike="noStrike">
                <a:solidFill>
                  <a:srgbClr val="999999"/>
                </a:solidFill>
                <a:latin typeface="Trebuchet MS"/>
                <a:ea typeface="DejaVu Sans"/>
              </a:rPr>
              <a:t>Law and political change</a:t>
            </a:r>
            <a:r>
              <a:rPr b="0" lang="en-US" sz="1800" spc="-1" strike="noStrike">
                <a:solidFill>
                  <a:srgbClr val="404040"/>
                </a:solidFill>
                <a:latin typeface="Trebuchet MS"/>
                <a:ea typeface="DejaVu Sans"/>
              </a:rPr>
              <a:t> </a:t>
            </a:r>
            <a:endParaRPr b="0" lang="en-GB" sz="1800" spc="-1" strike="noStrike">
              <a:latin typeface="Arial"/>
            </a:endParaRPr>
          </a:p>
          <a:p>
            <a:pPr>
              <a:lnSpc>
                <a:spcPct val="100000"/>
              </a:lnSpc>
              <a:spcBef>
                <a:spcPts val="1001"/>
              </a:spcBef>
            </a:pPr>
            <a:endParaRPr b="0" lang="en-GB" sz="1800" spc="-1" strike="noStrike">
              <a:latin typeface="Arial"/>
            </a:endParaRPr>
          </a:p>
        </p:txBody>
      </p:sp>
      <p:sp>
        <p:nvSpPr>
          <p:cNvPr id="352" name="Isosceles Triangle 19_1"/>
          <p:cNvSpPr/>
          <p:nvPr/>
        </p:nvSpPr>
        <p:spPr>
          <a:xfrm flipH="1" rot="10800000">
            <a:off x="11361960" y="2160"/>
            <a:ext cx="840600" cy="4614120"/>
          </a:xfrm>
          <a:prstGeom prst="triangle">
            <a:avLst>
              <a:gd name="adj" fmla="val 100000"/>
            </a:avLst>
          </a:prstGeom>
          <a:solidFill>
            <a:srgbClr val="54a021"/>
          </a:solidFill>
          <a:ln w="9360">
            <a:noFill/>
          </a:ln>
          <a:effectLst>
            <a:outerShdw blurRad="38160" dir="5400000" dist="25560">
              <a:srgbClr val="000000">
                <a:alpha val="35000"/>
              </a:srgbClr>
            </a:outerShdw>
          </a:effectLst>
        </p:spPr>
        <p:style>
          <a:lnRef idx="0"/>
          <a:fillRef idx="0"/>
          <a:effectRef idx="0"/>
          <a:fontRef idx="minor"/>
        </p:style>
      </p:sp>
      <p:sp>
        <p:nvSpPr>
          <p:cNvPr id="353" name="Date Placeholder 3_1"/>
          <p:cNvSpPr/>
          <p:nvPr/>
        </p:nvSpPr>
        <p:spPr>
          <a:xfrm>
            <a:off x="4997160" y="6490800"/>
            <a:ext cx="2741040" cy="362880"/>
          </a:xfrm>
          <a:prstGeom prst="rect">
            <a:avLst/>
          </a:prstGeom>
          <a:noFill/>
          <a:ln w="0">
            <a:noFill/>
          </a:ln>
        </p:spPr>
        <p:style>
          <a:lnRef idx="0"/>
          <a:fillRef idx="0"/>
          <a:effectRef idx="0"/>
          <a:fontRef idx="minor"/>
        </p:style>
        <p:txBody>
          <a:bodyPr lIns="90000" rIns="90000" tIns="45000" bIns="45000">
            <a:noAutofit/>
          </a:bodyPr>
          <a:p>
            <a:pPr>
              <a:lnSpc>
                <a:spcPct val="100000"/>
              </a:lnSpc>
            </a:pPr>
            <a:fld id="{8D2ADABA-A778-42B8-A5F9-7FEB445010BB}" type="datetime">
              <a:rPr b="0" lang="en-GB" sz="1200" spc="-1" strike="noStrike">
                <a:solidFill>
                  <a:srgbClr val="99cc00"/>
                </a:solidFill>
                <a:latin typeface="Trebuchet MS"/>
                <a:ea typeface="DejaVu Sans"/>
              </a:rPr>
              <a:t>31/07/21</a:t>
            </a:fld>
            <a:endParaRPr b="0" lang="en-GB" sz="1200" spc="-1" strike="noStrike">
              <a:latin typeface="Arial"/>
            </a:endParaRPr>
          </a:p>
        </p:txBody>
      </p:sp>
      <p:sp>
        <p:nvSpPr>
          <p:cNvPr id="354" name="Footer Placeholder 4_1"/>
          <p:cNvSpPr/>
          <p:nvPr/>
        </p:nvSpPr>
        <p:spPr>
          <a:xfrm>
            <a:off x="4296240" y="6216480"/>
            <a:ext cx="3096720" cy="362880"/>
          </a:xfrm>
          <a:prstGeom prst="rect">
            <a:avLst/>
          </a:prstGeom>
          <a:noFill/>
          <a:ln w="0">
            <a:noFill/>
          </a:ln>
        </p:spPr>
        <p:style>
          <a:lnRef idx="0"/>
          <a:fillRef idx="0"/>
          <a:effectRef idx="0"/>
          <a:fontRef idx="minor"/>
        </p:style>
        <p:txBody>
          <a:bodyPr lIns="90000" rIns="90000" tIns="45000" bIns="45000">
            <a:noAutofit/>
          </a:bodyPr>
          <a:p>
            <a:pPr>
              <a:lnSpc>
                <a:spcPct val="100000"/>
              </a:lnSpc>
            </a:pPr>
            <a:r>
              <a:rPr b="1" lang="en-GB" sz="1400" spc="-1" strike="noStrike">
                <a:solidFill>
                  <a:srgbClr val="99cc00"/>
                </a:solidFill>
                <a:latin typeface="Trebuchet MS"/>
                <a:ea typeface="DejaVu Sans"/>
              </a:rPr>
              <a:t>Alex May – Interconnected Law</a:t>
            </a:r>
            <a:endParaRPr b="0" lang="en-GB" sz="14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Facet</Template>
  <TotalTime>760</TotalTime>
  <Application>LibreOffice/7.1.0.3$Windows_X86_64 LibreOffice_project/f6099ecf3d29644b5008cc8f48f42f4a40986e4c</Application>
  <AppVersion>15.0000</AppVersion>
  <Words>1993</Words>
  <Paragraphs>503</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2021-07-18T20:45:44Z</dcterms:created>
  <dc:creator>Katherine Weatherhead</dc:creator>
  <dc:description/>
  <dc:language>en-GB</dc:language>
  <cp:lastModifiedBy/>
  <dcterms:modified xsi:type="dcterms:W3CDTF">2021-07-31T09:45:21Z</dcterms:modified>
  <cp:revision>79</cp:revision>
  <dc:subject/>
  <dc:title>Interconnected Law Governance for Regenerative Futures</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1</vt:i4>
  </property>
  <property fmtid="{D5CDD505-2E9C-101B-9397-08002B2CF9AE}" pid="3" name="PresentationFormat">
    <vt:lpwstr>Widescreen</vt:lpwstr>
  </property>
  <property fmtid="{D5CDD505-2E9C-101B-9397-08002B2CF9AE}" pid="4" name="Slides">
    <vt:i4>60</vt:i4>
  </property>
</Properties>
</file>